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59" r:id="rId5"/>
    <p:sldId id="260" r:id="rId6"/>
    <p:sldId id="298" r:id="rId7"/>
    <p:sldId id="299" r:id="rId8"/>
    <p:sldId id="261" r:id="rId9"/>
    <p:sldId id="262" r:id="rId10"/>
    <p:sldId id="263" r:id="rId11"/>
    <p:sldId id="284" r:id="rId12"/>
    <p:sldId id="264" r:id="rId13"/>
    <p:sldId id="265" r:id="rId14"/>
    <p:sldId id="266" r:id="rId15"/>
    <p:sldId id="268" r:id="rId16"/>
    <p:sldId id="267" r:id="rId17"/>
    <p:sldId id="269" r:id="rId18"/>
    <p:sldId id="271" r:id="rId19"/>
    <p:sldId id="278" r:id="rId20"/>
    <p:sldId id="272" r:id="rId21"/>
    <p:sldId id="275" r:id="rId22"/>
    <p:sldId id="276" r:id="rId23"/>
    <p:sldId id="277" r:id="rId24"/>
    <p:sldId id="273" r:id="rId25"/>
    <p:sldId id="274" r:id="rId26"/>
    <p:sldId id="279" r:id="rId27"/>
    <p:sldId id="281" r:id="rId28"/>
    <p:sldId id="283" r:id="rId29"/>
    <p:sldId id="296" r:id="rId30"/>
    <p:sldId id="297" r:id="rId31"/>
    <p:sldId id="300" r:id="rId32"/>
    <p:sldId id="303" r:id="rId33"/>
    <p:sldId id="301" r:id="rId34"/>
    <p:sldId id="302" r:id="rId35"/>
    <p:sldId id="282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305" r:id="rId48"/>
    <p:sldId id="306" r:id="rId49"/>
    <p:sldId id="307" r:id="rId50"/>
    <p:sldId id="308" r:id="rId51"/>
    <p:sldId id="309" r:id="rId52"/>
    <p:sldId id="310" r:id="rId5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870A5-C754-43F6-B192-DD6E9C9CBB40}" type="datetimeFigureOut">
              <a:rPr lang="pl-PL" smtClean="0"/>
              <a:pPr/>
              <a:t>2016-05-17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CFE46-78A0-4C1C-B4DF-A3DBD5C2A49C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8.gif"/><Relationship Id="rId4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7.gif"/><Relationship Id="rId4" Type="http://schemas.openxmlformats.org/officeDocument/2006/relationships/image" Target="../media/image10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4.gif"/><Relationship Id="rId4" Type="http://schemas.openxmlformats.org/officeDocument/2006/relationships/image" Target="../media/image12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5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7.jpeg"/><Relationship Id="rId4" Type="http://schemas.openxmlformats.org/officeDocument/2006/relationships/image" Target="../media/image15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3.gif"/><Relationship Id="rId4" Type="http://schemas.openxmlformats.org/officeDocument/2006/relationships/image" Target="../media/image162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637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l-PL" dirty="0" smtClean="0">
                <a:latin typeface="Arial Black" pitchFamily="34" charset="0"/>
              </a:rPr>
              <a:t>Działania ekologiczne </a:t>
            </a:r>
            <a:br>
              <a:rPr lang="pl-PL" dirty="0" smtClean="0">
                <a:latin typeface="Arial Black" pitchFamily="34" charset="0"/>
              </a:rPr>
            </a:br>
            <a:r>
              <a:rPr lang="pl-PL" dirty="0" smtClean="0">
                <a:latin typeface="Arial Black" pitchFamily="34" charset="0"/>
              </a:rPr>
              <a:t>w Przedszkolu Miejskim </a:t>
            </a:r>
            <a:br>
              <a:rPr lang="pl-PL" dirty="0" smtClean="0">
                <a:latin typeface="Arial Black" pitchFamily="34" charset="0"/>
              </a:rPr>
            </a:br>
            <a:r>
              <a:rPr lang="pl-PL" dirty="0" smtClean="0">
                <a:latin typeface="Arial Black" pitchFamily="34" charset="0"/>
              </a:rPr>
              <a:t>Nr </a:t>
            </a:r>
            <a:r>
              <a:rPr lang="pl-PL" dirty="0" smtClean="0">
                <a:latin typeface="Arial Black" pitchFamily="34" charset="0"/>
              </a:rPr>
              <a:t>4</a:t>
            </a:r>
            <a:endParaRPr lang="pl-PL" dirty="0">
              <a:latin typeface="Arial Black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4" name="Obraz 3" descr="http://uslugiinformatyczne.org.pl/wp-content/uploads/2016/04/ekologia-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573016"/>
            <a:ext cx="604867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472608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2400" dirty="0" smtClean="0">
              <a:latin typeface="Estrangelo Edessa" pitchFamily="66" charset="0"/>
              <a:cs typeface="Estrangelo Edessa" pitchFamily="66" charset="0"/>
            </a:endParaRPr>
          </a:p>
          <a:p>
            <a:pPr algn="ctr">
              <a:buNone/>
            </a:pPr>
            <a:r>
              <a:rPr lang="pl-PL" sz="2200" dirty="0" smtClean="0">
                <a:latin typeface="Arial Rounded MT Bold" pitchFamily="34" charset="0"/>
                <a:cs typeface="Estrangelo Edessa" pitchFamily="66" charset="0"/>
              </a:rPr>
              <a:t>Przedszkole </a:t>
            </a:r>
            <a:r>
              <a:rPr lang="pl-PL" sz="2200" dirty="0">
                <a:latin typeface="Arial Rounded MT Bold" pitchFamily="34" charset="0"/>
                <a:cs typeface="Estrangelo Edessa" pitchFamily="66" charset="0"/>
              </a:rPr>
              <a:t>Miejskie Nr 4 w Nowogardzie w związku z miesiącem ekologicznym zorganizowało konkurs techniczno-plastyczny </a:t>
            </a:r>
            <a:endParaRPr lang="pl-PL" sz="2200" dirty="0" smtClean="0">
              <a:latin typeface="Arial Rounded MT Bold" pitchFamily="34" charset="0"/>
              <a:cs typeface="Estrangelo Edessa" pitchFamily="66" charset="0"/>
            </a:endParaRPr>
          </a:p>
          <a:p>
            <a:pPr algn="ctr">
              <a:buNone/>
            </a:pPr>
            <a:r>
              <a:rPr lang="pl-PL" sz="2200" dirty="0" smtClean="0">
                <a:latin typeface="Arial Rounded MT Bold" pitchFamily="34" charset="0"/>
                <a:cs typeface="Estrangelo Edessa" pitchFamily="66" charset="0"/>
              </a:rPr>
              <a:t>pt</a:t>
            </a:r>
            <a:r>
              <a:rPr lang="pl-PL" sz="2200" dirty="0">
                <a:latin typeface="Arial Rounded MT Bold" pitchFamily="34" charset="0"/>
                <a:cs typeface="Estrangelo Edessa" pitchFamily="66" charset="0"/>
              </a:rPr>
              <a:t>. „Stworek </a:t>
            </a:r>
            <a:r>
              <a:rPr lang="pl-PL" sz="2200" dirty="0" err="1">
                <a:latin typeface="Arial Rounded MT Bold" pitchFamily="34" charset="0"/>
                <a:cs typeface="Estrangelo Edessa" pitchFamily="66" charset="0"/>
              </a:rPr>
              <a:t>śmieciorek</a:t>
            </a:r>
            <a:r>
              <a:rPr lang="pl-PL" sz="2200" dirty="0">
                <a:latin typeface="Arial Rounded MT Bold" pitchFamily="34" charset="0"/>
                <a:cs typeface="Estrangelo Edessa" pitchFamily="66" charset="0"/>
              </a:rPr>
              <a:t>” oraz warsztaty „Cuda cudeńka z papierowej wikliny”, czyli zrób coś z niczego przy wykorzystaniu surowców wtórnych. Oprócz konkursu w naszej placówce prowadzone są w ciągu roku wszelkiego rodzaju działania, podczas których dzieci mają możliwość czynnego udziału w zajęciach, konkursach, akcjach i imprezach związanych z ekologią, dzięki czemu poznają przyrodę, we wszystkich jej aspektach. Jest to, bowiem doskonałą okazją do kształtowania w wychowankach, zachowań proekologicznych, oraz daje możliwość czynienia ich świadomymi użytkownikami środowiska naturalnego.</a:t>
            </a:r>
          </a:p>
          <a:p>
            <a:pPr>
              <a:buNone/>
            </a:pPr>
            <a:endParaRPr lang="pl-PL" sz="2800" dirty="0"/>
          </a:p>
        </p:txBody>
      </p:sp>
      <p:pic>
        <p:nvPicPr>
          <p:cNvPr id="1026" name="Picture 2" descr="http://png.clipart.me/graphics/thumbs/967/ecology-wave_9676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949280"/>
            <a:ext cx="7488832" cy="648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:\EKO\20160315_0926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4864"/>
            <a:ext cx="4038600" cy="2793613"/>
          </a:xfrm>
          <a:prstGeom prst="rect">
            <a:avLst/>
          </a:prstGeom>
          <a:noFill/>
        </p:spPr>
      </p:pic>
      <p:pic>
        <p:nvPicPr>
          <p:cNvPr id="37892" name="Picture 4" descr="F:\EKO\20160315_0953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4572" y="1600200"/>
            <a:ext cx="2849835" cy="4525963"/>
          </a:xfrm>
          <a:prstGeom prst="rect">
            <a:avLst/>
          </a:prstGeom>
          <a:noFill/>
        </p:spPr>
      </p:pic>
      <p:sp>
        <p:nvSpPr>
          <p:cNvPr id="9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l-PL" b="1" dirty="0"/>
              <a:t>Zajęcia i </a:t>
            </a:r>
            <a:r>
              <a:rPr lang="pl-PL" b="1" dirty="0" smtClean="0"/>
              <a:t>działania </a:t>
            </a:r>
            <a:r>
              <a:rPr lang="pl-PL" b="1" dirty="0"/>
              <a:t>o tematyce ekologicznej</a:t>
            </a:r>
            <a:endParaRPr lang="pl-PL" dirty="0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467544" y="5373797"/>
            <a:ext cx="42484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Kącik małego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2800" b="1" dirty="0" smtClean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    </a:t>
            </a:r>
            <a:r>
              <a:rPr kumimoji="0" lang="pl-PL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ekologa</a:t>
            </a:r>
          </a:p>
        </p:txBody>
      </p:sp>
      <p:pic>
        <p:nvPicPr>
          <p:cNvPr id="49154" name="Picture 2" descr="http://przedszkoletabaluga.pl/fileget/ekologia-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5229200"/>
            <a:ext cx="1584176" cy="12840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F:\kronika\DSCF32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4704"/>
            <a:ext cx="4038600" cy="4752528"/>
          </a:xfrm>
          <a:prstGeom prst="rect">
            <a:avLst/>
          </a:prstGeom>
          <a:noFill/>
        </p:spPr>
      </p:pic>
      <p:pic>
        <p:nvPicPr>
          <p:cNvPr id="15364" name="Picture 4" descr="F:\kronika\DSCF323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060848"/>
            <a:ext cx="4038600" cy="4392488"/>
          </a:xfrm>
          <a:prstGeom prst="rect">
            <a:avLst/>
          </a:prstGeom>
          <a:noFill/>
        </p:spPr>
      </p:pic>
      <p:sp>
        <p:nvSpPr>
          <p:cNvPr id="8" name="Prostokąt 7"/>
          <p:cNvSpPr/>
          <p:nvPr/>
        </p:nvSpPr>
        <p:spPr>
          <a:xfrm>
            <a:off x="323528" y="5805264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Smaczna i zdrowa sałatka owocowa</a:t>
            </a:r>
            <a:endParaRPr lang="pl-PL" dirty="0">
              <a:latin typeface="Segoe UI Black" pitchFamily="34" charset="0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48130" name="Picture 2" descr="Znalezione obrazy dla zapytania owo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60648"/>
            <a:ext cx="3888432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kronika\DSCF32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04664"/>
            <a:ext cx="4038600" cy="4972992"/>
          </a:xfrm>
          <a:prstGeom prst="rect">
            <a:avLst/>
          </a:prstGeom>
          <a:noFill/>
        </p:spPr>
      </p:pic>
      <p:pic>
        <p:nvPicPr>
          <p:cNvPr id="16387" name="Picture 3" descr="F:\kronika\DSCF32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4320654"/>
          </a:xfrm>
          <a:prstGeom prst="rect">
            <a:avLst/>
          </a:prstGeom>
          <a:noFill/>
        </p:spPr>
      </p:pic>
      <p:sp>
        <p:nvSpPr>
          <p:cNvPr id="16390" name="AutoShape 6" descr="Znalezione obrazy dla zapytania owo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6392" name="AutoShape 8" descr="Znalezione obrazy dla zapytania owo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6394" name="AutoShape 10" descr="Znalezione obrazy dla zapytania owo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6396" name="Picture 12" descr="Znalezione obrazy dla zapytania owo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393432"/>
            <a:ext cx="3528392" cy="1464568"/>
          </a:xfrm>
          <a:prstGeom prst="rect">
            <a:avLst/>
          </a:prstGeom>
          <a:noFill/>
        </p:spPr>
      </p:pic>
      <p:sp>
        <p:nvSpPr>
          <p:cNvPr id="47106" name="AutoShape 2" descr="Znalezione obrazy dla zapytania owoce tape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7108" name="Picture 4" descr="http://tapety.joe.pl/pobierz/zabawne/usmieszki/rozesmiane-owoce-cytrusowe/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0"/>
            <a:ext cx="4032448" cy="2060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4104456" cy="10081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Soki jabłkowe</a:t>
            </a:r>
            <a:endParaRPr lang="pl-PL" dirty="0"/>
          </a:p>
        </p:txBody>
      </p:sp>
      <p:pic>
        <p:nvPicPr>
          <p:cNvPr id="53250" name="Picture 2" descr="F:\kronika\DSCN269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12776"/>
            <a:ext cx="4038600" cy="3964880"/>
          </a:xfrm>
          <a:prstGeom prst="rect">
            <a:avLst/>
          </a:prstGeom>
          <a:noFill/>
        </p:spPr>
      </p:pic>
      <p:pic>
        <p:nvPicPr>
          <p:cNvPr id="53251" name="Picture 3" descr="F:\kronika\DSCN27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4032622"/>
          </a:xfrm>
          <a:prstGeom prst="rect">
            <a:avLst/>
          </a:prstGeom>
          <a:noFill/>
        </p:spPr>
      </p:pic>
      <p:pic>
        <p:nvPicPr>
          <p:cNvPr id="46082" name="Picture 2" descr="Znalezione obrazy dla zapytania jabłk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343525"/>
            <a:ext cx="4104456" cy="1514475"/>
          </a:xfrm>
          <a:prstGeom prst="rect">
            <a:avLst/>
          </a:prstGeom>
          <a:noFill/>
        </p:spPr>
      </p:pic>
      <p:sp>
        <p:nvSpPr>
          <p:cNvPr id="46084" name="AutoShape 4" descr="Znalezione obrazy dla zapytania jabłka sok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6086" name="AutoShape 6" descr="Znalezione obrazy dla zapytania jabłka sok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6088" name="Picture 8" descr="Znalezione obrazy dla zapytania jabłka sok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692696"/>
            <a:ext cx="3024336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F:\kronika\DSCN27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24744"/>
            <a:ext cx="6504723" cy="4608512"/>
          </a:xfrm>
          <a:prstGeom prst="rect">
            <a:avLst/>
          </a:prstGeom>
          <a:noFill/>
        </p:spPr>
      </p:pic>
      <p:pic>
        <p:nvPicPr>
          <p:cNvPr id="45060" name="Picture 4" descr="http://dodatki-glitery-xd.blog.onet.pl/wp-content/blogs.dir/745045/files/blog_ip_883445_7433449_tr_lini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6093296"/>
            <a:ext cx="6408712" cy="476250"/>
          </a:xfrm>
          <a:prstGeom prst="rect">
            <a:avLst/>
          </a:prstGeom>
          <a:noFill/>
        </p:spPr>
      </p:pic>
      <p:pic>
        <p:nvPicPr>
          <p:cNvPr id="45062" name="Picture 6" descr="http://dodatki-glitery-xd.blog.onet.pl/wp-content/blogs.dir/745045/files/blog_ip_883445_7433449_tr_lini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76672"/>
            <a:ext cx="6552728" cy="476250"/>
          </a:xfrm>
          <a:prstGeom prst="rect">
            <a:avLst/>
          </a:prstGeom>
          <a:noFill/>
        </p:spPr>
      </p:pic>
      <p:pic>
        <p:nvPicPr>
          <p:cNvPr id="45064" name="Picture 8" descr="Znalezione obrazy dla zapytania jabłka tape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0"/>
            <a:ext cx="2088232" cy="974370"/>
          </a:xfrm>
          <a:prstGeom prst="rect">
            <a:avLst/>
          </a:prstGeom>
          <a:noFill/>
        </p:spPr>
      </p:pic>
      <p:pic>
        <p:nvPicPr>
          <p:cNvPr id="45066" name="Picture 10" descr="Znalezione obrazy dla zapytania jabłka tape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5805264"/>
            <a:ext cx="2072783" cy="105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1760" y="274638"/>
            <a:ext cx="627504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Prace w ogrodzie</a:t>
            </a:r>
            <a:endParaRPr lang="pl-PL" dirty="0"/>
          </a:p>
        </p:txBody>
      </p:sp>
      <p:pic>
        <p:nvPicPr>
          <p:cNvPr id="18434" name="Picture 2" descr="F:\kronika\DSCN18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384550"/>
          </a:xfrm>
          <a:prstGeom prst="rect">
            <a:avLst/>
          </a:prstGeom>
          <a:noFill/>
        </p:spPr>
      </p:pic>
      <p:pic>
        <p:nvPicPr>
          <p:cNvPr id="18436" name="Picture 4" descr="F:\kronika\DSCN18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44036" name="Picture 4" descr="Znalezione obrazy dla zapytania narzędzia ogrodowe ilustracja dzie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88640"/>
            <a:ext cx="1944216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:\kronika\DSCN18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76672"/>
            <a:ext cx="8003232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4104456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Siejemy owies</a:t>
            </a:r>
            <a:endParaRPr lang="pl-PL" dirty="0"/>
          </a:p>
        </p:txBody>
      </p:sp>
      <p:pic>
        <p:nvPicPr>
          <p:cNvPr id="20482" name="Picture 2" descr="F:\kronika\DSCN20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4038600" cy="3316982"/>
          </a:xfrm>
          <a:prstGeom prst="rect">
            <a:avLst/>
          </a:prstGeom>
          <a:noFill/>
        </p:spPr>
      </p:pic>
      <p:pic>
        <p:nvPicPr>
          <p:cNvPr id="20483" name="Picture 3" descr="F:\kronika\DSCN20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12976"/>
            <a:ext cx="4038600" cy="3028950"/>
          </a:xfrm>
          <a:prstGeom prst="rect">
            <a:avLst/>
          </a:prstGeom>
          <a:noFill/>
        </p:spPr>
      </p:pic>
      <p:sp>
        <p:nvSpPr>
          <p:cNvPr id="41986" name="AutoShape 2" descr="Znalezione obrazy dla zapytania wysiew ow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1988" name="AutoShape 4" descr="Znalezione obrazy dla zapytania wysiew ow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1990" name="Picture 6" descr="http://www.rynek-rolny.pl/images/articles/560/cba67b4b750230b264cdae1f9642f631-siew-owsa-2-ma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60648"/>
            <a:ext cx="3654472" cy="2622402"/>
          </a:xfrm>
          <a:prstGeom prst="rect">
            <a:avLst/>
          </a:prstGeom>
          <a:noFill/>
        </p:spPr>
      </p:pic>
      <p:sp>
        <p:nvSpPr>
          <p:cNvPr id="41994" name="AutoShape 10" descr="Znalezione obrazy dla zapytania owies kł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1996" name="AutoShape 12" descr="Znalezione obrazy dla zapytania owies kł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1998" name="AutoShape 14" descr="Znalezione obrazy dla zapytania owies wielkanoc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2000" name="AutoShape 16" descr="Znalezione obrazy dla zapytania owies wielkanoc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2002" name="Picture 18" descr="http://www.wik-tor.pl/allegro/Nasiona/trawa/owies/owies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197252"/>
            <a:ext cx="4572000" cy="16607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:\EKO\SAM_323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4038600" cy="4324920"/>
          </a:xfrm>
          <a:prstGeom prst="rect">
            <a:avLst/>
          </a:prstGeom>
          <a:noFill/>
        </p:spPr>
      </p:pic>
      <p:pic>
        <p:nvPicPr>
          <p:cNvPr id="41987" name="Picture 3" descr="F:\EKO\SAM_32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988840"/>
            <a:ext cx="4038600" cy="3528392"/>
          </a:xfrm>
          <a:prstGeom prst="rect">
            <a:avLst/>
          </a:prstGeom>
          <a:noFill/>
        </p:spPr>
      </p:pic>
      <p:pic>
        <p:nvPicPr>
          <p:cNvPr id="4" name="Picture 8" descr="http://cdn20.poradnikzdrowie.smcloud.net/t/image/t/45504/hoduj-kielki-sa-zdrowe_32817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445224"/>
            <a:ext cx="4176464" cy="1008112"/>
          </a:xfrm>
          <a:prstGeom prst="rect">
            <a:avLst/>
          </a:prstGeom>
          <a:noFill/>
        </p:spPr>
      </p:pic>
      <p:pic>
        <p:nvPicPr>
          <p:cNvPr id="40964" name="Picture 4" descr="http://www.wik-tor.pl/allegro/Nasiona/trawa/owies/owies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0"/>
            <a:ext cx="3456384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:\kronika\DSCN20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2656"/>
            <a:ext cx="8291264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4032448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pl-PL" dirty="0" smtClean="0"/>
              <a:t>Gazetowa </a:t>
            </a:r>
            <a:br>
              <a:rPr lang="pl-PL" dirty="0" smtClean="0"/>
            </a:br>
            <a:r>
              <a:rPr lang="pl-PL" dirty="0" smtClean="0"/>
              <a:t>         Marzanna</a:t>
            </a:r>
            <a:endParaRPr lang="pl-PL" dirty="0"/>
          </a:p>
        </p:txBody>
      </p:sp>
      <p:pic>
        <p:nvPicPr>
          <p:cNvPr id="22530" name="Picture 2" descr="F:\kronika\DSCN21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4038600" cy="3312542"/>
          </a:xfrm>
          <a:prstGeom prst="rect">
            <a:avLst/>
          </a:prstGeom>
          <a:noFill/>
        </p:spPr>
      </p:pic>
      <p:pic>
        <p:nvPicPr>
          <p:cNvPr id="22531" name="Picture 3" descr="F:\kronika\DSCN21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960614"/>
          </a:xfrm>
          <a:prstGeom prst="rect">
            <a:avLst/>
          </a:prstGeom>
          <a:noFill/>
        </p:spPr>
      </p:pic>
      <p:pic>
        <p:nvPicPr>
          <p:cNvPr id="38914" name="Picture 2" descr="http://www.nspdulczamala.pl/images/topimy-marzanne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60648"/>
            <a:ext cx="1905000" cy="1905000"/>
          </a:xfrm>
          <a:prstGeom prst="rect">
            <a:avLst/>
          </a:prstGeom>
          <a:noFill/>
        </p:spPr>
      </p:pic>
      <p:pic>
        <p:nvPicPr>
          <p:cNvPr id="3" name="Picture 2" descr="http://img0.liveinternet.ru/images/attach/b/4/112/772/112772796_large_0_96774_aab0f60d_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517232"/>
            <a:ext cx="4211960" cy="1037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:\kronika\DSCN21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691679" y="1052737"/>
            <a:ext cx="5976665" cy="4824536"/>
          </a:xfrm>
          <a:prstGeom prst="rect">
            <a:avLst/>
          </a:prstGeom>
          <a:noFill/>
        </p:spPr>
      </p:pic>
      <p:pic>
        <p:nvPicPr>
          <p:cNvPr id="37892" name="Picture 4" descr="Znalezione obrazy dla zapytania marzanna 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1933016" y="2877232"/>
            <a:ext cx="5832648" cy="887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0" name="Picture 10" descr="Znalezione obrazy dla zapytania krokusy 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260648"/>
            <a:ext cx="1143000" cy="1114425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5328592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Pożegnanie zimy</a:t>
            </a:r>
            <a:endParaRPr lang="pl-PL" dirty="0"/>
          </a:p>
        </p:txBody>
      </p:sp>
      <p:pic>
        <p:nvPicPr>
          <p:cNvPr id="6" name="Picture 2" descr="F:\kronika\DSCN225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988840"/>
            <a:ext cx="4038600" cy="4032448"/>
          </a:xfrm>
          <a:prstGeom prst="rect">
            <a:avLst/>
          </a:prstGeom>
          <a:noFill/>
        </p:spPr>
      </p:pic>
      <p:pic>
        <p:nvPicPr>
          <p:cNvPr id="26627" name="Picture 3" descr="F:\kronika\DSCN22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484784"/>
            <a:ext cx="4038600" cy="3677022"/>
          </a:xfrm>
          <a:prstGeom prst="rect">
            <a:avLst/>
          </a:prstGeom>
          <a:noFill/>
        </p:spPr>
      </p:pic>
      <p:sp>
        <p:nvSpPr>
          <p:cNvPr id="35846" name="AutoShape 6" descr="Znalezione obrazy dla zapytania krokusy 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5848" name="Picture 8" descr="Znalezione obrazy dla zapytania krokusy 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5445224"/>
            <a:ext cx="2971800" cy="1173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pl-PL" dirty="0" smtClean="0"/>
              <a:t>   Powitanie </a:t>
            </a:r>
            <a:br>
              <a:rPr lang="pl-PL" dirty="0" smtClean="0"/>
            </a:br>
            <a:r>
              <a:rPr lang="pl-PL" dirty="0" smtClean="0"/>
              <a:t>              wiosny</a:t>
            </a:r>
            <a:endParaRPr lang="pl-PL" dirty="0"/>
          </a:p>
        </p:txBody>
      </p:sp>
      <p:pic>
        <p:nvPicPr>
          <p:cNvPr id="25602" name="Picture 2" descr="F:\kronika\DSCN22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4038600" cy="3528392"/>
          </a:xfrm>
          <a:prstGeom prst="rect">
            <a:avLst/>
          </a:prstGeom>
          <a:noFill/>
        </p:spPr>
      </p:pic>
      <p:pic>
        <p:nvPicPr>
          <p:cNvPr id="25603" name="Picture 3" descr="F:\kronika\DSCN22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060848"/>
            <a:ext cx="4038600" cy="3672408"/>
          </a:xfrm>
          <a:prstGeom prst="rect">
            <a:avLst/>
          </a:prstGeom>
          <a:noFill/>
        </p:spPr>
      </p:pic>
      <p:pic>
        <p:nvPicPr>
          <p:cNvPr id="36868" name="Picture 4" descr="Znalezione obrazy dla zapytania marzanna 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04664"/>
            <a:ext cx="3744416" cy="1453852"/>
          </a:xfrm>
          <a:prstGeom prst="rect">
            <a:avLst/>
          </a:prstGeom>
          <a:noFill/>
        </p:spPr>
      </p:pic>
      <p:pic>
        <p:nvPicPr>
          <p:cNvPr id="35842" name="Picture 2" descr="http://www.spkadzidlowa.szkolnastrona.pl/container/14ad1f52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179512" y="5445224"/>
            <a:ext cx="4495800" cy="1104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994122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pl-PL" dirty="0" smtClean="0"/>
              <a:t>Zajęcia w terenie</a:t>
            </a:r>
            <a:endParaRPr lang="pl-PL" dirty="0"/>
          </a:p>
        </p:txBody>
      </p:sp>
      <p:pic>
        <p:nvPicPr>
          <p:cNvPr id="28674" name="Picture 2" descr="F:\kronika\DSCN239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4038600" cy="3744416"/>
          </a:xfrm>
          <a:prstGeom prst="rect">
            <a:avLst/>
          </a:prstGeom>
          <a:noFill/>
        </p:spPr>
      </p:pic>
      <p:pic>
        <p:nvPicPr>
          <p:cNvPr id="28675" name="Picture 3" descr="F:\kronika\DSCN239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80928"/>
            <a:ext cx="4038600" cy="3456384"/>
          </a:xfrm>
          <a:prstGeom prst="rect">
            <a:avLst/>
          </a:prstGeom>
          <a:noFill/>
        </p:spPr>
      </p:pic>
      <p:sp>
        <p:nvSpPr>
          <p:cNvPr id="34818" name="AutoShape 2" descr="Znalezione obrazy dla zapytania segregacja śmiec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4820" name="Picture 4" descr="http://www.archiwum2015.sobolew.pl/upload/pojemniki_razem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88640"/>
            <a:ext cx="3672408" cy="2262466"/>
          </a:xfrm>
          <a:prstGeom prst="rect">
            <a:avLst/>
          </a:prstGeom>
          <a:noFill/>
        </p:spPr>
      </p:pic>
      <p:pic>
        <p:nvPicPr>
          <p:cNvPr id="34822" name="Picture 6" descr="http://cdn5.urzadzamy.smcloud.net/s/photos/t/50788/segregacja-odpadow-do-jakich-pojemnikow-wyrzucac-smieci_168285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5517232"/>
            <a:ext cx="3995936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:\kronika\DSCN239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48680"/>
            <a:ext cx="6995120" cy="4900984"/>
          </a:xfrm>
          <a:prstGeom prst="rect">
            <a:avLst/>
          </a:prstGeom>
          <a:noFill/>
        </p:spPr>
      </p:pic>
      <p:pic>
        <p:nvPicPr>
          <p:cNvPr id="33794" name="Picture 2" descr="https://encrypted-tbn3.gstatic.com/images?q=tbn:ANd9GcSJpxjLpRAfkIYPnGtBgHYQSUorEaozJfavMFHmgtXdREQyja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5661248"/>
            <a:ext cx="7848872" cy="769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blog.parkinterakcje.pl/wp-content/uploads/2012/08/detektyw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88640"/>
            <a:ext cx="1685834" cy="1872208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663508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Obserwujemy przyrodę</a:t>
            </a:r>
            <a:endParaRPr lang="pl-PL" dirty="0"/>
          </a:p>
        </p:txBody>
      </p:sp>
      <p:pic>
        <p:nvPicPr>
          <p:cNvPr id="36866" name="Picture 2" descr="F:\kronika\DSCN27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4038600" cy="3816598"/>
          </a:xfrm>
          <a:prstGeom prst="rect">
            <a:avLst/>
          </a:prstGeom>
          <a:noFill/>
        </p:spPr>
      </p:pic>
      <p:pic>
        <p:nvPicPr>
          <p:cNvPr id="36867" name="Picture 3" descr="F:\kronika\DSCN27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348706"/>
            <a:ext cx="3884240" cy="3744590"/>
          </a:xfrm>
          <a:prstGeom prst="rect">
            <a:avLst/>
          </a:prstGeom>
          <a:noFill/>
        </p:spPr>
      </p:pic>
      <p:sp>
        <p:nvSpPr>
          <p:cNvPr id="32772" name="AutoShape 4" descr="Znalezione obrazy dla zapytania mały przyrodn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2774" name="AutoShape 6" descr="Znalezione obrazy dla zapytania mały przyrodn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2776" name="Picture 8" descr="https://myloview.pl/fototapety/110/1EB27B6/rysunek-stick-z-lup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32656"/>
            <a:ext cx="1038225" cy="1047751"/>
          </a:xfrm>
          <a:prstGeom prst="rect">
            <a:avLst/>
          </a:prstGeom>
          <a:noFill/>
        </p:spPr>
      </p:pic>
      <p:pic>
        <p:nvPicPr>
          <p:cNvPr id="32780" name="Picture 12" descr="https://encrypted-tbn0.gstatic.com/images?q=tbn:ANd9GcSBAJFKyG2yi_egkvQMVJmdre9vcFMQVAsGhxJpsSK6zTgmWsG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1517353" y="4395415"/>
            <a:ext cx="1268760" cy="3224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39752" y="548680"/>
            <a:ext cx="6336704" cy="114300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pl-PL" dirty="0" smtClean="0"/>
              <a:t>  </a:t>
            </a:r>
            <a:r>
              <a:rPr lang="pl-PL" dirty="0" smtClean="0"/>
              <a:t>Prace z surowców wtórnych</a:t>
            </a:r>
            <a:endParaRPr lang="pl-PL" dirty="0"/>
          </a:p>
        </p:txBody>
      </p:sp>
      <p:pic>
        <p:nvPicPr>
          <p:cNvPr id="30722" name="Picture 2" descr="F:\kronika\DSCN258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4038600" cy="3312542"/>
          </a:xfrm>
          <a:prstGeom prst="rect">
            <a:avLst/>
          </a:prstGeom>
          <a:noFill/>
        </p:spPr>
      </p:pic>
      <p:pic>
        <p:nvPicPr>
          <p:cNvPr id="30723" name="Picture 3" descr="F:\kronika\DSCN26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132856"/>
            <a:ext cx="4038600" cy="3240534"/>
          </a:xfrm>
          <a:prstGeom prst="rect">
            <a:avLst/>
          </a:prstGeom>
          <a:noFill/>
        </p:spPr>
      </p:pic>
      <p:pic>
        <p:nvPicPr>
          <p:cNvPr id="31746" name="Picture 2" descr="https://encrypted-tbn3.gstatic.com/images?q=tbn:ANd9GcS0Xy_eXroe-YiGGB65k1MMrHY3zqqTvOYyYZfknzF-bjftyza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1944216" cy="1368152"/>
          </a:xfrm>
          <a:prstGeom prst="rect">
            <a:avLst/>
          </a:prstGeom>
          <a:noFill/>
        </p:spPr>
      </p:pic>
      <p:pic>
        <p:nvPicPr>
          <p:cNvPr id="31748" name="Picture 4" descr="https://encrypted-tbn0.gstatic.com/images?q=tbn:ANd9GcQRl6l24cg0j7dICokRzOfGqUC0BWRXg5tj29GxwiyGrDBdXBf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5445224"/>
            <a:ext cx="5904656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:\kronika\received_983200175099171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4038600" cy="3096344"/>
          </a:xfrm>
          <a:prstGeom prst="rect">
            <a:avLst/>
          </a:prstGeom>
          <a:noFill/>
        </p:spPr>
      </p:pic>
      <p:pic>
        <p:nvPicPr>
          <p:cNvPr id="33795" name="Picture 3" descr="F:\kronika\received_983200251765830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727325"/>
            <a:ext cx="4038600" cy="2933923"/>
          </a:xfrm>
          <a:prstGeom prst="rect">
            <a:avLst/>
          </a:prstGeom>
          <a:noFill/>
        </p:spPr>
      </p:pic>
      <p:pic>
        <p:nvPicPr>
          <p:cNvPr id="30724" name="Picture 4" descr="https://encrypted-tbn1.gstatic.com/images?q=tbn:ANd9GcTBCh1YGXHrVKhclXH2DvU8FW9X9kOj70R7-9_TnP_uNE7VVQ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88640"/>
            <a:ext cx="3096344" cy="2143125"/>
          </a:xfrm>
          <a:prstGeom prst="rect">
            <a:avLst/>
          </a:prstGeom>
          <a:noFill/>
        </p:spPr>
      </p:pic>
      <p:pic>
        <p:nvPicPr>
          <p:cNvPr id="30726" name="Picture 6" descr="http://img2.stylowi.pl/images/items/s/201208/stylowi_pl_dziecko_krokodyl_7879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5085184"/>
            <a:ext cx="2664296" cy="1200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:\kronika\received_518798478305300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2808312" cy="4525963"/>
          </a:xfrm>
          <a:prstGeom prst="rect">
            <a:avLst/>
          </a:prstGeom>
          <a:noFill/>
        </p:spPr>
      </p:pic>
      <p:pic>
        <p:nvPicPr>
          <p:cNvPr id="34819" name="Picture 3" descr="F:\kronika\received_518798488305299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548680"/>
            <a:ext cx="3096344" cy="4525963"/>
          </a:xfrm>
          <a:prstGeom prst="rect">
            <a:avLst/>
          </a:prstGeom>
          <a:noFill/>
        </p:spPr>
      </p:pic>
      <p:pic>
        <p:nvPicPr>
          <p:cNvPr id="29706" name="Picture 10" descr="http://twojewnetrze.com.pl/galerie/s/szablon-motylki_3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5301208"/>
            <a:ext cx="1998895" cy="1268760"/>
          </a:xfrm>
          <a:prstGeom prst="rect">
            <a:avLst/>
          </a:prstGeom>
          <a:noFill/>
        </p:spPr>
      </p:pic>
      <p:pic>
        <p:nvPicPr>
          <p:cNvPr id="29708" name="Picture 12" descr="http://www.domplusdom.pl/sites/default/files/imagecache/size-478x_/blog/fafarafa/motylk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39552" y="188640"/>
            <a:ext cx="2664296" cy="1512168"/>
          </a:xfrm>
          <a:prstGeom prst="rect">
            <a:avLst/>
          </a:prstGeom>
          <a:noFill/>
        </p:spPr>
      </p:pic>
      <p:pic>
        <p:nvPicPr>
          <p:cNvPr id="29710" name="Picture 14" descr="http://i55.tinypic.com/196pe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5358572" y="3218494"/>
            <a:ext cx="5544616" cy="781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:\kronika\received_518798411638640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052736"/>
            <a:ext cx="7560840" cy="4752528"/>
          </a:xfrm>
          <a:prstGeom prst="rect">
            <a:avLst/>
          </a:prstGeom>
          <a:noFill/>
        </p:spPr>
      </p:pic>
      <p:pic>
        <p:nvPicPr>
          <p:cNvPr id="28674" name="Picture 2" descr="https://1.bp.blogspot.com/-UBSQlk23OEs/Vre5zbxCr0I/AAAAAAAAte4/O25-or-Zg3E/s1600/linie_123bloger_com_7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2656"/>
            <a:ext cx="7704856" cy="457200"/>
          </a:xfrm>
          <a:prstGeom prst="rect">
            <a:avLst/>
          </a:prstGeom>
          <a:noFill/>
        </p:spPr>
      </p:pic>
      <p:pic>
        <p:nvPicPr>
          <p:cNvPr id="28676" name="Picture 4" descr="https://1.bp.blogspot.com/-UBSQlk23OEs/Vre5zbxCr0I/AAAAAAAAte4/O25-or-Zg3E/s1600/linie_123bloger_com_7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6021288"/>
            <a:ext cx="7848872" cy="45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:\kronika\DSCN26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038600" cy="3028950"/>
          </a:xfrm>
          <a:prstGeom prst="rect">
            <a:avLst/>
          </a:prstGeom>
          <a:noFill/>
        </p:spPr>
      </p:pic>
      <p:pic>
        <p:nvPicPr>
          <p:cNvPr id="31747" name="Picture 3" descr="F:\kronika\DSCN267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492896"/>
            <a:ext cx="4038600" cy="3028950"/>
          </a:xfrm>
          <a:prstGeom prst="rect">
            <a:avLst/>
          </a:prstGeom>
          <a:noFill/>
        </p:spPr>
      </p:pic>
      <p:pic>
        <p:nvPicPr>
          <p:cNvPr id="27654" name="Picture 6" descr="http://dtp-24.pl/wp-content/uploads/makulatur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365104"/>
            <a:ext cx="4248323" cy="2160240"/>
          </a:xfrm>
          <a:prstGeom prst="rect">
            <a:avLst/>
          </a:prstGeom>
          <a:noFill/>
        </p:spPr>
      </p:pic>
      <p:pic>
        <p:nvPicPr>
          <p:cNvPr id="27656" name="Picture 8" descr="http://powiatowy.pl/wpprod/wp-content/uploads/2015/05/0242171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32656"/>
            <a:ext cx="2808312" cy="1599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kronika\DSCN26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4038600" cy="3312368"/>
          </a:xfrm>
          <a:prstGeom prst="rect">
            <a:avLst/>
          </a:prstGeom>
          <a:noFill/>
        </p:spPr>
      </p:pic>
      <p:pic>
        <p:nvPicPr>
          <p:cNvPr id="32771" name="Picture 3" descr="F:\kronika\DSCN259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212976"/>
            <a:ext cx="4038600" cy="3244800"/>
          </a:xfrm>
          <a:prstGeom prst="rect">
            <a:avLst/>
          </a:prstGeom>
          <a:noFill/>
        </p:spPr>
      </p:pic>
      <p:pic>
        <p:nvPicPr>
          <p:cNvPr id="26626" name="Picture 2" descr="http://www.eko-sztuka-pakowania.pl/makulatura/obrazki/paczki_tetrapako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908720"/>
            <a:ext cx="2733239" cy="1584176"/>
          </a:xfrm>
          <a:prstGeom prst="rect">
            <a:avLst/>
          </a:prstGeom>
          <a:noFill/>
        </p:spPr>
      </p:pic>
      <p:pic>
        <p:nvPicPr>
          <p:cNvPr id="26628" name="Picture 4" descr="https://encrypted-tbn1.gstatic.com/images?q=tbn:ANd9GcQXH8ibPud2Vi4TPMHaT2vSDAwjBhf1VY9CGt5Rllbfbvm8fD5Ua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725144"/>
            <a:ext cx="2628900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:\EKO\20160425_10180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4038600" cy="3298230"/>
          </a:xfrm>
          <a:prstGeom prst="rect">
            <a:avLst/>
          </a:prstGeom>
          <a:noFill/>
        </p:spPr>
      </p:pic>
      <p:pic>
        <p:nvPicPr>
          <p:cNvPr id="38915" name="Picture 3" descr="F:\EKO\20160425_1018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727325"/>
            <a:ext cx="4038600" cy="3365971"/>
          </a:xfrm>
          <a:prstGeom prst="rect">
            <a:avLst/>
          </a:prstGeom>
          <a:noFill/>
        </p:spPr>
      </p:pic>
      <p:pic>
        <p:nvPicPr>
          <p:cNvPr id="25602" name="Picture 2" descr="http://i.wp.pl/a/f/jpeg/24811/toalet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32656"/>
            <a:ext cx="4264592" cy="2232248"/>
          </a:xfrm>
          <a:prstGeom prst="rect">
            <a:avLst/>
          </a:prstGeom>
          <a:noFill/>
        </p:spPr>
      </p:pic>
      <p:pic>
        <p:nvPicPr>
          <p:cNvPr id="25604" name="Picture 4" descr="http://bluecanvas.pl/8651-home_default/kolorowe-moty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869160"/>
            <a:ext cx="3240360" cy="1544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:\EKO\20160425_1021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24745"/>
            <a:ext cx="3898776" cy="3384375"/>
          </a:xfrm>
          <a:prstGeom prst="rect">
            <a:avLst/>
          </a:prstGeom>
          <a:noFill/>
        </p:spPr>
      </p:pic>
      <p:pic>
        <p:nvPicPr>
          <p:cNvPr id="39939" name="Picture 3" descr="F:\EKO\SAM_344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068960"/>
            <a:ext cx="4038600" cy="3028950"/>
          </a:xfrm>
          <a:prstGeom prst="rect">
            <a:avLst/>
          </a:prstGeom>
          <a:noFill/>
        </p:spPr>
      </p:pic>
      <p:pic>
        <p:nvPicPr>
          <p:cNvPr id="24578" name="Picture 2" descr="http://www.lilusklep.pl/1312-thickbox_default/naklejki-na-sciane-moty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32656"/>
            <a:ext cx="3795936" cy="2448272"/>
          </a:xfrm>
          <a:prstGeom prst="rect">
            <a:avLst/>
          </a:prstGeom>
          <a:noFill/>
        </p:spPr>
      </p:pic>
      <p:pic>
        <p:nvPicPr>
          <p:cNvPr id="24580" name="Picture 4" descr="http://i.imgur.com/6GEVkcN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4794547"/>
            <a:ext cx="2232248" cy="2063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:\EKO\received_519881478197000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3096344" cy="4824535"/>
          </a:xfrm>
          <a:prstGeom prst="rect">
            <a:avLst/>
          </a:prstGeom>
          <a:noFill/>
        </p:spPr>
      </p:pic>
      <p:pic>
        <p:nvPicPr>
          <p:cNvPr id="40963" name="Picture 3" descr="F:\EKO\received_519881601530321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725222"/>
            <a:ext cx="4402832" cy="3296066"/>
          </a:xfrm>
          <a:prstGeom prst="rect">
            <a:avLst/>
          </a:prstGeom>
          <a:noFill/>
        </p:spPr>
      </p:pic>
      <p:sp>
        <p:nvSpPr>
          <p:cNvPr id="23554" name="AutoShape 2" descr="https://encrypted-tbn0.gstatic.com/images?q=tbn:ANd9GcRjYRCq3fhvOPfQgUdlyZB-tBgOxK0ih61q3xOedjJ8N1iQuJrNA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3556" name="Picture 4" descr="http://www.dekoracyjnatasma.pl/galerie/d/dekoracyjna-papierowa-wa_7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0"/>
            <a:ext cx="4644008" cy="2448272"/>
          </a:xfrm>
          <a:prstGeom prst="rect">
            <a:avLst/>
          </a:prstGeom>
          <a:noFill/>
        </p:spPr>
      </p:pic>
      <p:sp>
        <p:nvSpPr>
          <p:cNvPr id="23558" name="AutoShape 6" descr="data:image/jpeg;base64,/9j/4AAQSkZJRgABAQAAAQABAAD/2wCEAAkGBxAQDxAPEBAVFRAWFRUVFhUVFRgWFRcVFhYWFhUYFhUYHSggGRolGxYWIjEhJiorLi4vGB8zODMtNygtLi8BCgoKDg0OGhAQGi0lHSUtLS0tLS8tLS0tLSstLS0vLS0tLS0tLS0tKy0tLS0tLS0tLS0tLS0rLS0tLS0tLS0tLf/AABEIAOgA2QMBIgACEQEDEQH/xAAbAAACAgMBAAAAAAAAAAAAAAAAAQIFAwQGB//EAEMQAAIBAgQDBQYDBgQDCQAAAAECAAMRBBIhMQVBUQYTImFxFDJigZGSQqHRI1KxweHwFXKC8TNTogdDRFSywsPS4v/EABgBAQEBAQEAAAAAAAAAAAAAAAABAgME/8QAIREBAQEBAAIDAAIDAAAAAAAAAAERAiExAxJBBBNRYdH/2gAMAwEAAhEDEQA/APa5ISMYkVKOKOA45EGOA4QhKghCEAhCEAhCEAhCEAhCEAhCEAhCEAihEZFERjkTIFFCKUEYkRGIE4jFflGIEgJKQvJQHHIxwAm0jnjYSIlRkhEBHAIQhAIjNauz5tAQoG4tqec1MPxBm95HXyqLlvfzk1cWYHWSnOdoePvh0DKFYg+NbkkISAXA52vt1t6S24Zjlq0wwOtgemnWNhjdvCa/eqGW29Q6egW97egH1E2DGoJFmjvIEQJK0JECSMKUjJSMgRijigIRxCOAxHFHKCSEjGIEoRRyBxxQlDhCEIIQhAVo5Uca7S4XBsqV6hDsMwVadRzlva/gU21iwPafB1xelVJF7ElHWx886iNMV/anAFHGKTW4COttOdm9NwR59ZQcJxb4eqBn/Z81JJJvsQeutjvf53l72v7SpQw1R0XPlICtcFTUuCFG+Y73+c81x1eqKVXE5vBbOirtlIDWBOuh2vy+U59f6deZ/l6ZhMXfGoBbKlA5RflUb/8AAltWqVqgCqoCm4LMQbf6Z5B2RxdbG1SzPTNRfAqHwBr2ygNrrvoehl7W4tc9yleth6+thryNjfdDr11nO99T3PDtz8XHcmdeXptMqigM4NhqzEfnMqm4vKTsg1ZsIhxKjvASM9wTUsdHIAAX08pdzvPTzWZRAwihAZExmIwEZDLJxQIyQkYxAkJISIjgOMRQEBxxRwHCKBa28BwhCUOEUIRTYzs1Rr1Xq1mdybWXMVVQNgAuv5zl+1dLB4UpQWpbNqaepA1Bu7728jr8p3WOrFKbMN7epvysOZvOUr9hxVBepUDVWGt1Nrn4r3+cx1L+N82fqgq4gOro5soIqZmsyXUEBiOlj11+UrcFiaNOmyiz4Uqwy2zZldrDKL3AGvpa3MTQ7ScCrYRKuGqVLIxVlXPmUAsVvYa5dtCOkp6lOpSalSJNNkNgTtle1wR+JDa85XrLl9PTx8P35t5vmL7srw0YXFVHV1NEoXp1GIGqXIGv4xqLc7/R4zj6VscrrRem4fvFz21BFqi3FxZuVj00EOHcNbEYSpWw9UXNwF1ykj3gwOouu3+YdZp8E4e/eNXqr3dJdLFtDbmvQXmup4cuerLse1cLxa1KYtbQDa1rcrTcnmnBjVxLpTw4y0xlKjX8B8Lt0UchuZ6WPPedObsc+pJfAijilZBkZKKBGEcIGIRiREYgSvJAzGYxAyRxQgSmrjuI0aFu9qqhPugnxN/lXc/Kcp207djh+ITDCmWdkWoTYnwszLvoPwHmT5TW7T8ULvRr0LG6Zb7jXxeHyI/hJesWTXa8O4hTrrnpk25gixG+4+U5zj3FzW77Dotu7YAtfxZgfDt7oJ+eoMOyGLUVGpjZxmUBea2uWcaE2Zd+hnIdv+LunEgKTHuyuVgCcue2Qtba4zU9fKc/kvX0ue2+JPtN9O+7J49qtI53LFAoJI1uc2556AS8SqDpznOdkEAoL4gXqXbf92yE256j850iKBtN8+mOvaUhVqqilmNlAuTJzHiaOdGQmwYEX9fWaRp4PH0MTbKfGhDFG0dTbQlfn6Sp7bcRxNGkDQdEU3BY+9fopOg05/wlXjuB4iniFq3PdjS66EDW2u41316aSn7YY6vUp0adNjVOY2tZlKgaliNOY5j5zNvhqTyp8HwqrixUetqzt3eY3JYizm56Cw187c5Y8U4ZWpp3YQYhBbKHA71LHXKdMyn/AGkMF2m/Z0sJTpZK9IsQ/vKUN8wcHUEjIf0m1wvj7YjOalIpZyviINNiumam24HnbTbxazPhrbLsU3ZvF2xLohXIfeW+veDS4XmbXBPkumk3OLU2qVHpXWxdCCb+FbAG4G/izEm19hpzqV4pSq441faBTp/8NNLs1rjO7AEC/ItyA2nbYf3RapnpfuOq1F+TixB8wby+EXHA66YcDD0sO/VnYgMx6n+m35zpKTEgEix6Xvb5zkKHEnDdylS721yrqlMc232G19dZ14N7TcsvpizBeMCMCEBRGOIwFCEIGCSEjGIExGJESUBxiKQrVciliCQNSALn5CByH/aT2c9soirSUnEUQSLD3k3ZbnnzHz6zz3s1xcPS9nZyDfwNpdG3A10sdbfMdJ67W4yps9OoLW0BU6n6A38hPJu0fBsI2KerSrGnVY60KKZrselMEspJ1sbC/SY6yt8yuqpI9ClTem13pkkMVvrYk6c9C/5b7TmWw4r18L3t8xdvm3gax9Cv5GdT2eao+HWnULGooyNnGU94liCbaD8P1M5GriGOM7vXMlZADYLmDPnYr8QHdk+pkV0BxVSli6SggurKlNdgFGW/qNbn1nqlNiQCRY9Ok4DslhxisfUxDKCtG+UkH322C9SFBJ6adZ6DNxiiEITSOI7R43iFWu9LB0KjBbLmuqoBzOYsAW8tZ512prcRp97QqEBwNQtTMouLhSoUBm028+k9V7Q8UxOHNSkndqKqj2WoVOUVALvSqdCwBKttrt4TORx2LFRHqtSAc0yf2igFKpyFna40f39OW3Kc74bit7KYlKeGOAxNNPaGQuGAXxkknI1ua9NrX5ianD+GYh17p8zWPd93+5kAuhPJfEGttqN5gxvCXFfBd0574MXFgXJG4ZgOVy1+Ws6erTrFqtRVam9WilYKNGD0wVYX6tTJHqqncy89ZdLPxy+I4GaVRqVQBiLEEKljca3KqDvymTC8Er3U06TZMw7wglQq3GZrDW1hzMteGUgpILK9O2YFrE6nUWJvm08+c6vCYp8PRNQEhLaqBoAeY6esz+q2eyNejTXu6aoENzmFgdBzPOdXTtYEbEXnn/AVGdmSgEQsWICkZi2t9Nh5X/Sdtw+vVcA1Ey+EciLH5zXNZ6jcijimmRFHFARhAxQMIjtEJIQASQiEcBxiKOBRdpeC99SJpHJUBubEqHBtcPbf5/zlPT4Vh8BTqYnJ7i6aX1OgsBtqeU7DGVQlN3NrKpbU2HhF9+U8x4h2lq1kK1Mop5g4CqwJXYXLe9/WY6k9ty3MbOFx1Omxq1HAFQqFvqSx9wADdiSftM1sWtOpUZnoZB3pq2JBzsoNnJGtgOQsJX8S4O7ezs1RVo0mLqVBdyGtlGWwAsCwuesv8L3Je1JDUIAV2B8KhtbE7FiDsOvLeRW5RwS0VpUKYK6943XvXvnObe4HhHkk6vglWo6OzsGXNZDzygAG5t+9mHy3lCS2Yv4QATmJvoqkGoVF7nYKPM+ZlxweqzXAACggWGyovur62N/nNzwxfK3mlxTAd8qgOVZTcHW17W1F9ZuwlR5/x1sZSQ4Y5WpXDar3lgDfTnl8tCORnM43u62EYqj5bZWQ5i6kXGYMdXQ62fz11vPVuNYiilI96pYHYAak8rHkb7a3nmfGMQgrK1EujAZsjWKPcDMmbYgjW4te6k7Cc7MblVnZztL3RVqt3rNameQsCb5RyuCdOqjrp19bEN3NKrYB0YZgrXXK/wAVh4dQb22E4DEcFq16veOophjZBTa5GUm7s2xIIsANdN9Ji4pxDG00GEL2pOMpZV/aOoJNl6Ek+o2iKsKDUq2Jp1u8pZ7OlKmqFCpucyhdcxFjpmueV7y44Rj6uEsPaRWWqQaYcZVI2ayjxAjW63Oo+uLsecIafstXDsHy3ysByN7jXMGH7xAuRcS1xeCOXxOQM1y6+Fgb2FSw0udmG1/UAat1mTPbo+E8ZpqtzSYEnRQviGtvCN8p6kAC+pnTo4IBGxnB8HSlTKk1aVGiNy7A1XvmIAAPgW+ov5jKJ2XCTR7lBQcPSUZQwbNe2925nzm8k8Mbb5bkIQkUoQhAUUcLwNcSQiEkIAI7wgBABJQnNcWqoK/eI7hgCC2c5dOg6D6SW4smt/tNrQycndFPpfN/KeTdp8XkNmBy6re2gBtb6aH5TvMfxxmpFWAqLoQy6MCOvI/QTjMb3OLdluS9ySOtzqbep1I6zF6lrcljLwLGJVoqHpq1kVbsASMpy6X/AMolzR4k2Y0aaqKYU3IFvEbAWI02zE89pznYjAWrV6D8gCAeYuQw/vqJ0FaqlPGZO8zKUsVU5rNYk6D3NANdblhpreWJfbZHETVqGjTYikhAZxudPdB5G9ySLkchzHYYNa2RVpqEQW0N9uep1v5kazkuz3B8j5qzAKrErSGpy5vDdud7An0N7kmddT4srVFRSt72IBuR69InsqxoKwFmNz1mSKY8RiFprmY2E2woO3fFfZ8MFVVapUYBVa/ur4nbTUWGl+rCcLjcVSrU1VySDYgaKVOhIbobX+p+GXfaQd871FVgz2AzNsANLE+6Odha9+cpcJwGnTw7VKpsS3eM97AKB4FGbRRfxXI5A7Cc7drpJkLszXp1HODZFpg3NEKSfGou12Y65gL9PD5zfxPC1yOcT4TTJbvbADn+YBsfWeecQ4saNVWptZqbXpMCraXzDKwJuOe535zvuymPoPhPaauIADuyVEq1AczLuyg6liCDbz8hA4zA8GOLqtiMJig1ZGJFMMUqqAdCQdDfS/LlrO24dxjvaD08QDRrpmBFtywI0B/CdyDtlvKHFcLw2ExwqUGao58VKlS8CqxNyXYe8LahfW87NFoYyirOtq66EAWYMLgg31Ck3tf+IgVXDeEYYZf2F208TnMRc7kMdNNbT0DgdNUpZARproLWB2/hKfBcBfug1KshfT8JK+YuDcHyt8pdYLCCny1563H8BLzMZtb8JBJKbZEDCKARRxQMQjgIxAAJKAjEoVpR8T4Szs2VboQLWIuLeR31l9AmSzVleT9o+GVqVMvh6jBb/tAlg5HOzWup+coBiVLCqwK4mnYlkGlVfduyedrHmrfKerdoTQ1IqqlYbqTbMOhvz855TxN61F700uuY2CC+mm9kv/tOd8VueV1T4nTSo1cMPcAYACxJICb7XzflDDAGq9WktKmzNlZ6alqrk5SQGb3dBqAOms5PF0X7wBfAKuVz3jBVUpctmPSxJ+XWd32Uqj2Y1SjWHhWoUKmoTa7UkbUITsTuLfIjJh8atQGnTYhu8akWN9MpAaxA63HXQ+U6zgNGjSJpLU8YtchAqsTr4Sb31vzvOK43VqUaT1KLJ7RYksTYU0vm7umv/Ndd23F7DcmdL2IoiqlPEuDdlDIp/CD+I+Z5SyVm3zkdfK7iGGpgtWqElbAZRzOwHzNtJYzFiaCuFLXsrBxbqu2nObqOe4u7E0qNRQiZgwppqTY2UG24Jvy5Sg41Qp4ujmc/s73sGyh+nu6kS/43QNZsxFgis7m+oUEAIPMkVRfynIYUL/iNNKhzVWpsR0UXp3HyU6TnW44riPZxqr/sqaorBT4Ve9tgTnUDUXOm8fZ7sgErqauV2IPd0qllDWyliwNywW40A3PQT1bDKGas7LoXyroNRZU0PTxk/WU/aXgiVmoV10xCgNTe58GrNoNtSwvcagWN5evBzdcZxvshjKLLi0q99UXxtZcuUhrqyKTsu9ui+Vp0fZniNVgHfEhqgIYWamVG2gyDTW1wbiXXCuKJVp5qv7OqpKum+q21S3vKbgg8tjYiaeN7P99UL4Y934S+iDW2+x31EzasdDX43hMCKlbvCXrWYYW4L96TY5QNgTudtNOQlr2dpuKIavUvXqHO65gQrEDwj0Fh8py/C+HWVKdS9Vgbq7EaHotwMh/1fxnWUOEpa472mdNBVc/kWIPzmpWbFmBCOKbZEUcUAMhmk4oViEkJESQhEhJCREkJQ5hr4RH95b/M/wAjM4hApMVwOmzEK7rmHumxQ9RqL/K84bjPCRQqqmKpBkbRCATTOv7m152uO76ndqfeFNzTqKai/wCl1LFRz1+qjap45i0xmCqhSM1NS4v79NkAY3tvYW9RqLzFjUry7tNxDLUpGmAFHiQZba7HQ7afmPKek4mqa9BK9NvCaQqhttCma/0N55txDh64k0qVNnz2aoCtMsirqbHUG2/12ncdgKzHBUqFZR3lJ6uGYW2CBmUeYNPJrzkVj4XgqOLx1RWai6IxLXXNUp1GYqBm2BYbDfwnpPSsLhUpLlQafUzheznD1WozU6TEvXdzlP4sxGcsdABbT8t56BNS6zZhiEBCVFRx4pSo1nY2Rgi3+I1LfmX/AIzleE4Wm+Iq4rMLlRTRjpYhSrb89Rt0nZ8Y4VTxSLTqlrK6uMpt4l2v1HkZq8M7PrRCpmzItyL6G+bMCbaHpMdS7M9NSzFXxnDnD4egKZsSfGTz0BO+39Jh4s1mYclRflq/8gJZ9sCMlMX1LNbS/Kczhl70YnKdsvK26m3rJ2vCr4RwatiMWwolFy06TOXv7rtUuBbndCZ3VPs+6OlVKgDgaixIJH8jqD5EdBNXsZhStbGuefc0x6KrP/8ALOrmvjmTU+S7VZiuHJcOAANm0uPI2Pn+RlgG6i38JIi+kSiwAlxnTijilBFHFAIo4oVhEkJGSEIkDJgzCTGGMDNB3CgkmwHMyIMrOPgCk1Vu9YLa1OmLlmJsOWmp1J0AuTpAw8R7SU6QJC38ybXt0H89J512g7WU2erVpUgtZlNOqqhmFWmdNbWHeBSwvfZiLnSZ+I4pqhp0kIerUt7viAufCqna5PM7WJ3na8I7G4ejRqq6h6tVCrsRoAR7iD8Kj6m2vK2ZtbuRx/ZVDUXv6lI03UZBTy5RkIFtPrzPrL3h+GFPFVQosGdKvrmo1ELf9AHylL2a/ZAISSFBpknfwag/Q2nU0qYzK/MXH+nKSB8tfuMit7spY4dXA98k/TT+OY/OXMr+A0smGpr0zf8AqaWE1PTHXsRxQlQ44ryFzApe1nu0TrYOdvNbSm4DQUJVsrAE075tb20uPLn85edpxmoWPX+V5qYHWmp6qv8ACY69t8rLs/SslVv3qhP2qif+yWs1OFrakPVj9WJm1Nz0xfYhCImAEwEQEcAijigEUcUisdoWjvHeaRArACTvEXEii8jVQMpVhdSCCDsQdCIZ44GhhOCYSk4qUsPTRxsyqARcEafImWitMLNaRFYDnHoeYcNdkxGJQ2OUgrpysQ5t6ruZ1PBzmysahJIPhPLzsNB9Oc5JlIx9Vu8UXatSGZgCfH3gyg7+9b0E6vg+FCMCWJJFra218vWZaddhh4F9JktNfAVc1NT6j6Ej+U2LzbFGWK0LyJaAyJhZiJItMbNIqv424NNR8X8jKzhlS1JR5AfQkTd4zhHdLUyAwN7Nt9QDaVtDCV7ZWCjQ7HS5YHe1+sxdamOl4bUHcp6Ta7yVOATu6SITcqLEzYzTUZre7yIG81ATMitA2bwvMQaO8oneF5C8LyCV4ryN4rwI5o80xXheUZc0M0xZos0DIWiNWYiZAwMrVpqV7HY2P5TIUi7uB5xxngOLNd6i072rrVUhgeb5h1FwU5cjOwwqVLAim19DY6HcHdrAy4FKZUSTF0cLpGnTysdcznTozswHyBAm4GmASYMqMmaK8jeOEBkSJKKFYmSQNKbEUDCKYjCTJC0CIWO0laEAEcUIDvC8jeF5A4rxXivCsWaLNKvjlBhXp06buoKFjZ25HkMwudh85q4Om3f0B3rvTcnd36G34tQbfl0sT4u/5n1+T6fW+5N8fuf9cv7POYvs0LzAiVf/AC+bbUVivQEWzHbXn9IzTqj/AMKTttXOm19zrzP93nvxvWaExGlUFiKGYED/AL4gg3PmQRa397beHwgK3dCrdBUZvzvGGsMc2fYqfRvvb9YexU+jfe36xhrXjE2PYk+L73/WHsSfF97/AKxhrCDJAzJ7Enxfe/6w9jT4vvf9Yw1C8LyfsafF97/rD2NPi+9/1jDUbwvJexp8X3v+sPY0+L73/WMNQvC8n7Gnxfe/6zVxfDC1jTqupGtizFT8swOu2/56zPWybJprPeF5hwOHLC739Azix5/i/vy2Gz7Gnxfe/wCsc37TTULwvJ+xp8X3v+sPY0+L73/Waw1jvC80qdUGs9Pu2sM2z1L6EfLW/WbFOmCVvSqC/V209dZjjqd+idMt4rzL7Gnxfe/6w9jT4vvf9ZrF1ivFeZvYk+L73/WP2RPP7m/WPqareOcJqVmWrScK6qVswuCDe4O/IkWIM1OE8Er96lau4GQkhFsdwRy0HXnFCebr+F8XXyf2Xd95tzZ+45/SbrZ/wFADZWvpqKltApQfht7thtrYXvrc/wACTbK3U3q3ubEa3Gu8IT1tJ0ODKhDKHBGv/FPQjp0J/smFPgy3VirXFt6mgtpcAC19BCECzz1P3B939Id4/wDy/wDq/pCECSM19VAHW99fS0yQhAIQhAIQhAIQhAIQhAIQhAIQhAradHEd85zjuzmy635jL4bdL85nyV/36Y9Eb/7ekITHHH1SRJlrcmT0Kkjz5gxZa/79O/8Aka3O34vSKE2rLTFTN4iuXoAb/W/8pmhC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3560" name="AutoShape 8" descr="data:image/jpeg;base64,/9j/4AAQSkZJRgABAQAAAQABAAD/2wCEAAkGBxAQDxAPEBAVFRAWFRUVFhUVFRgWFRcVFhYWFhUYFhUYHSggGRolGxYWIjEhJiorLi4vGB8zODMtNygtLi8BCgoKDg0OGhAQGi0lHSUtLS0tLS8tLS0tLSstLS0vLS0tLS0tLS0tKy0tLS0tLS0tLS0tLS0rLS0tLS0tLS0tLf/AABEIAOgA2QMBIgACEQEDEQH/xAAbAAACAgMBAAAAAAAAAAAAAAAAAQIFAwQGB//EAEMQAAIBAgQDBQYDBgQDCQAAAAECAAMRBBIhMQVBUQYTImFxFDJigZGSQqHRI1KxweHwFXKC8TNTogdDRFSywsPS4v/EABgBAQEBAQEAAAAAAAAAAAAAAAABAgME/8QAIREBAQEBAAIDAAIDAAAAAAAAAAERAiExAxJBBBNRYdH/2gAMAwEAAhEDEQA/APa5ISMYkVKOKOA45EGOA4QhKghCEAhCEAhCEAhCEAhCEAhCEAhCEAihEZFERjkTIFFCKUEYkRGIE4jFflGIEgJKQvJQHHIxwAm0jnjYSIlRkhEBHAIQhAIjNauz5tAQoG4tqec1MPxBm95HXyqLlvfzk1cWYHWSnOdoePvh0DKFYg+NbkkISAXA52vt1t6S24Zjlq0wwOtgemnWNhjdvCa/eqGW29Q6egW97egH1E2DGoJFmjvIEQJK0JECSMKUjJSMgRijigIRxCOAxHFHKCSEjGIEoRRyBxxQlDhCEIIQhAVo5Uca7S4XBsqV6hDsMwVadRzlva/gU21iwPafB1xelVJF7ElHWx886iNMV/anAFHGKTW4COttOdm9NwR59ZQcJxb4eqBn/Z81JJJvsQeutjvf53l72v7SpQw1R0XPlICtcFTUuCFG+Y73+c81x1eqKVXE5vBbOirtlIDWBOuh2vy+U59f6deZ/l6ZhMXfGoBbKlA5RflUb/8AAltWqVqgCqoCm4LMQbf6Z5B2RxdbG1SzPTNRfAqHwBr2ygNrrvoehl7W4tc9yleth6+thryNjfdDr11nO99T3PDtz8XHcmdeXptMqigM4NhqzEfnMqm4vKTsg1ZsIhxKjvASM9wTUsdHIAAX08pdzvPTzWZRAwihAZExmIwEZDLJxQIyQkYxAkJISIjgOMRQEBxxRwHCKBa28BwhCUOEUIRTYzs1Rr1Xq1mdybWXMVVQNgAuv5zl+1dLB4UpQWpbNqaepA1Bu7728jr8p3WOrFKbMN7epvysOZvOUr9hxVBepUDVWGt1Nrn4r3+cx1L+N82fqgq4gOro5soIqZmsyXUEBiOlj11+UrcFiaNOmyiz4Uqwy2zZldrDKL3AGvpa3MTQ7ScCrYRKuGqVLIxVlXPmUAsVvYa5dtCOkp6lOpSalSJNNkNgTtle1wR+JDa85XrLl9PTx8P35t5vmL7srw0YXFVHV1NEoXp1GIGqXIGv4xqLc7/R4zj6VscrrRem4fvFz21BFqi3FxZuVj00EOHcNbEYSpWw9UXNwF1ykj3gwOouu3+YdZp8E4e/eNXqr3dJdLFtDbmvQXmup4cuerLse1cLxa1KYtbQDa1rcrTcnmnBjVxLpTw4y0xlKjX8B8Lt0UchuZ6WPPedObsc+pJfAijilZBkZKKBGEcIGIRiREYgSvJAzGYxAyRxQgSmrjuI0aFu9qqhPugnxN/lXc/Kcp207djh+ITDCmWdkWoTYnwszLvoPwHmT5TW7T8ULvRr0LG6Zb7jXxeHyI/hJesWTXa8O4hTrrnpk25gixG+4+U5zj3FzW77Dotu7YAtfxZgfDt7oJ+eoMOyGLUVGpjZxmUBea2uWcaE2Zd+hnIdv+LunEgKTHuyuVgCcue2Qtba4zU9fKc/kvX0ue2+JPtN9O+7J49qtI53LFAoJI1uc2556AS8SqDpznOdkEAoL4gXqXbf92yE256j850iKBtN8+mOvaUhVqqilmNlAuTJzHiaOdGQmwYEX9fWaRp4PH0MTbKfGhDFG0dTbQlfn6Sp7bcRxNGkDQdEU3BY+9fopOg05/wlXjuB4iniFq3PdjS66EDW2u41316aSn7YY6vUp0adNjVOY2tZlKgaliNOY5j5zNvhqTyp8HwqrixUetqzt3eY3JYizm56Cw187c5Y8U4ZWpp3YQYhBbKHA71LHXKdMyn/AGkMF2m/Z0sJTpZK9IsQ/vKUN8wcHUEjIf0m1wvj7YjOalIpZyviINNiumam24HnbTbxazPhrbLsU3ZvF2xLohXIfeW+veDS4XmbXBPkumk3OLU2qVHpXWxdCCb+FbAG4G/izEm19hpzqV4pSq441faBTp/8NNLs1rjO7AEC/ItyA2nbYf3RapnpfuOq1F+TixB8wby+EXHA66YcDD0sO/VnYgMx6n+m35zpKTEgEix6Xvb5zkKHEnDdylS721yrqlMc232G19dZ14N7TcsvpizBeMCMCEBRGOIwFCEIGCSEjGIExGJESUBxiKQrVciliCQNSALn5CByH/aT2c9soirSUnEUQSLD3k3ZbnnzHz6zz3s1xcPS9nZyDfwNpdG3A10sdbfMdJ67W4yps9OoLW0BU6n6A38hPJu0fBsI2KerSrGnVY60KKZrselMEspJ1sbC/SY6yt8yuqpI9ClTem13pkkMVvrYk6c9C/5b7TmWw4r18L3t8xdvm3gax9Cv5GdT2eao+HWnULGooyNnGU94liCbaD8P1M5GriGOM7vXMlZADYLmDPnYr8QHdk+pkV0BxVSli6SggurKlNdgFGW/qNbn1nqlNiQCRY9Ok4DslhxisfUxDKCtG+UkH322C9SFBJ6adZ6DNxiiEITSOI7R43iFWu9LB0KjBbLmuqoBzOYsAW8tZ512prcRp97QqEBwNQtTMouLhSoUBm028+k9V7Q8UxOHNSkndqKqj2WoVOUVALvSqdCwBKttrt4TORx2LFRHqtSAc0yf2igFKpyFna40f39OW3Kc74bit7KYlKeGOAxNNPaGQuGAXxkknI1ua9NrX5ianD+GYh17p8zWPd93+5kAuhPJfEGttqN5gxvCXFfBd0574MXFgXJG4ZgOVy1+Ws6erTrFqtRVam9WilYKNGD0wVYX6tTJHqqncy89ZdLPxy+I4GaVRqVQBiLEEKljca3KqDvymTC8Er3U06TZMw7wglQq3GZrDW1hzMteGUgpILK9O2YFrE6nUWJvm08+c6vCYp8PRNQEhLaqBoAeY6esz+q2eyNejTXu6aoENzmFgdBzPOdXTtYEbEXnn/AVGdmSgEQsWICkZi2t9Nh5X/Sdtw+vVcA1Ey+EciLH5zXNZ6jcijimmRFHFARhAxQMIjtEJIQASQiEcBxiKOBRdpeC99SJpHJUBubEqHBtcPbf5/zlPT4Vh8BTqYnJ7i6aX1OgsBtqeU7DGVQlN3NrKpbU2HhF9+U8x4h2lq1kK1Mop5g4CqwJXYXLe9/WY6k9ty3MbOFx1Omxq1HAFQqFvqSx9wADdiSftM1sWtOpUZnoZB3pq2JBzsoNnJGtgOQsJX8S4O7ezs1RVo0mLqVBdyGtlGWwAsCwuesv8L3Je1JDUIAV2B8KhtbE7FiDsOvLeRW5RwS0VpUKYK6943XvXvnObe4HhHkk6vglWo6OzsGXNZDzygAG5t+9mHy3lCS2Yv4QATmJvoqkGoVF7nYKPM+ZlxweqzXAACggWGyovur62N/nNzwxfK3mlxTAd8qgOVZTcHW17W1F9ZuwlR5/x1sZSQ4Y5WpXDar3lgDfTnl8tCORnM43u62EYqj5bZWQ5i6kXGYMdXQ62fz11vPVuNYiilI96pYHYAak8rHkb7a3nmfGMQgrK1EujAZsjWKPcDMmbYgjW4te6k7Cc7MblVnZztL3RVqt3rNameQsCb5RyuCdOqjrp19bEN3NKrYB0YZgrXXK/wAVh4dQb22E4DEcFq16veOophjZBTa5GUm7s2xIIsANdN9Ji4pxDG00GEL2pOMpZV/aOoJNl6Ek+o2iKsKDUq2Jp1u8pZ7OlKmqFCpucyhdcxFjpmueV7y44Rj6uEsPaRWWqQaYcZVI2ayjxAjW63Oo+uLsecIafstXDsHy3ysByN7jXMGH7xAuRcS1xeCOXxOQM1y6+Fgb2FSw0udmG1/UAat1mTPbo+E8ZpqtzSYEnRQviGtvCN8p6kAC+pnTo4IBGxnB8HSlTKk1aVGiNy7A1XvmIAAPgW+ov5jKJ2XCTR7lBQcPSUZQwbNe2925nzm8k8Mbb5bkIQkUoQhAUUcLwNcSQiEkIAI7wgBABJQnNcWqoK/eI7hgCC2c5dOg6D6SW4smt/tNrQycndFPpfN/KeTdp8XkNmBy6re2gBtb6aH5TvMfxxmpFWAqLoQy6MCOvI/QTjMb3OLdluS9ySOtzqbep1I6zF6lrcljLwLGJVoqHpq1kVbsASMpy6X/AMolzR4k2Y0aaqKYU3IFvEbAWI02zE89pznYjAWrV6D8gCAeYuQw/vqJ0FaqlPGZO8zKUsVU5rNYk6D3NANdblhpreWJfbZHETVqGjTYikhAZxudPdB5G9ySLkchzHYYNa2RVpqEQW0N9uep1v5kazkuz3B8j5qzAKrErSGpy5vDdud7An0N7kmddT4srVFRSt72IBuR69InsqxoKwFmNz1mSKY8RiFprmY2E2woO3fFfZ8MFVVapUYBVa/ur4nbTUWGl+rCcLjcVSrU1VySDYgaKVOhIbobX+p+GXfaQd871FVgz2AzNsANLE+6Odha9+cpcJwGnTw7VKpsS3eM97AKB4FGbRRfxXI5A7Cc7drpJkLszXp1HODZFpg3NEKSfGou12Y65gL9PD5zfxPC1yOcT4TTJbvbADn+YBsfWeecQ4saNVWptZqbXpMCraXzDKwJuOe535zvuymPoPhPaauIADuyVEq1AczLuyg6liCDbz8hA4zA8GOLqtiMJig1ZGJFMMUqqAdCQdDfS/LlrO24dxjvaD08QDRrpmBFtywI0B/CdyDtlvKHFcLw2ExwqUGao58VKlS8CqxNyXYe8LahfW87NFoYyirOtq66EAWYMLgg31Ck3tf+IgVXDeEYYZf2F208TnMRc7kMdNNbT0DgdNUpZARproLWB2/hKfBcBfug1KshfT8JK+YuDcHyt8pdYLCCny1563H8BLzMZtb8JBJKbZEDCKARRxQMQjgIxAAJKAjEoVpR8T4Szs2VboQLWIuLeR31l9AmSzVleT9o+GVqVMvh6jBb/tAlg5HOzWup+coBiVLCqwK4mnYlkGlVfduyedrHmrfKerdoTQ1IqqlYbqTbMOhvz855TxN61F700uuY2CC+mm9kv/tOd8VueV1T4nTSo1cMPcAYACxJICb7XzflDDAGq9WktKmzNlZ6alqrk5SQGb3dBqAOms5PF0X7wBfAKuVz3jBVUpctmPSxJ+XWd32Uqj2Y1SjWHhWoUKmoTa7UkbUITsTuLfIjJh8atQGnTYhu8akWN9MpAaxA63HXQ+U6zgNGjSJpLU8YtchAqsTr4Sb31vzvOK43VqUaT1KLJ7RYksTYU0vm7umv/Ndd23F7DcmdL2IoiqlPEuDdlDIp/CD+I+Z5SyVm3zkdfK7iGGpgtWqElbAZRzOwHzNtJYzFiaCuFLXsrBxbqu2nObqOe4u7E0qNRQiZgwppqTY2UG24Jvy5Sg41Qp4ujmc/s73sGyh+nu6kS/43QNZsxFgis7m+oUEAIPMkVRfynIYUL/iNNKhzVWpsR0UXp3HyU6TnW44riPZxqr/sqaorBT4Ve9tgTnUDUXOm8fZ7sgErqauV2IPd0qllDWyliwNywW40A3PQT1bDKGas7LoXyroNRZU0PTxk/WU/aXgiVmoV10xCgNTe58GrNoNtSwvcagWN5evBzdcZxvshjKLLi0q99UXxtZcuUhrqyKTsu9ui+Vp0fZniNVgHfEhqgIYWamVG2gyDTW1wbiXXCuKJVp5qv7OqpKum+q21S3vKbgg8tjYiaeN7P99UL4Y934S+iDW2+x31EzasdDX43hMCKlbvCXrWYYW4L96TY5QNgTudtNOQlr2dpuKIavUvXqHO65gQrEDwj0Fh8py/C+HWVKdS9Vgbq7EaHotwMh/1fxnWUOEpa472mdNBVc/kWIPzmpWbFmBCOKbZEUcUAMhmk4oViEkJESQhEhJCREkJQ5hr4RH95b/M/wAjM4hApMVwOmzEK7rmHumxQ9RqL/K84bjPCRQqqmKpBkbRCATTOv7m152uO76ndqfeFNzTqKai/wCl1LFRz1+qjap45i0xmCqhSM1NS4v79NkAY3tvYW9RqLzFjUry7tNxDLUpGmAFHiQZba7HQ7afmPKek4mqa9BK9NvCaQqhttCma/0N55txDh64k0qVNnz2aoCtMsirqbHUG2/12ncdgKzHBUqFZR3lJ6uGYW2CBmUeYNPJrzkVj4XgqOLx1RWai6IxLXXNUp1GYqBm2BYbDfwnpPSsLhUpLlQafUzheznD1WozU6TEvXdzlP4sxGcsdABbT8t56BNS6zZhiEBCVFRx4pSo1nY2Rgi3+I1LfmX/AIzleE4Wm+Iq4rMLlRTRjpYhSrb89Rt0nZ8Y4VTxSLTqlrK6uMpt4l2v1HkZq8M7PrRCpmzItyL6G+bMCbaHpMdS7M9NSzFXxnDnD4egKZsSfGTz0BO+39Jh4s1mYclRflq/8gJZ9sCMlMX1LNbS/Kczhl70YnKdsvK26m3rJ2vCr4RwatiMWwolFy06TOXv7rtUuBbndCZ3VPs+6OlVKgDgaixIJH8jqD5EdBNXsZhStbGuefc0x6KrP/8ALOrmvjmTU+S7VZiuHJcOAANm0uPI2Pn+RlgG6i38JIi+kSiwAlxnTijilBFHFAIo4oVhEkJGSEIkDJgzCTGGMDNB3CgkmwHMyIMrOPgCk1Vu9YLa1OmLlmJsOWmp1J0AuTpAw8R7SU6QJC38ybXt0H89J512g7WU2erVpUgtZlNOqqhmFWmdNbWHeBSwvfZiLnSZ+I4pqhp0kIerUt7viAufCqna5PM7WJ3na8I7G4ejRqq6h6tVCrsRoAR7iD8Kj6m2vK2ZtbuRx/ZVDUXv6lI03UZBTy5RkIFtPrzPrL3h+GFPFVQosGdKvrmo1ELf9AHylL2a/ZAISSFBpknfwag/Q2nU0qYzK/MXH+nKSB8tfuMit7spY4dXA98k/TT+OY/OXMr+A0smGpr0zf8AqaWE1PTHXsRxQlQ44ryFzApe1nu0TrYOdvNbSm4DQUJVsrAE075tb20uPLn85edpxmoWPX+V5qYHWmp6qv8ACY69t8rLs/SslVv3qhP2qif+yWs1OFrakPVj9WJm1Nz0xfYhCImAEwEQEcAijigEUcUisdoWjvHeaRArACTvEXEii8jVQMpVhdSCCDsQdCIZ44GhhOCYSk4qUsPTRxsyqARcEafImWitMLNaRFYDnHoeYcNdkxGJQ2OUgrpysQ5t6ruZ1PBzmysahJIPhPLzsNB9Oc5JlIx9Vu8UXatSGZgCfH3gyg7+9b0E6vg+FCMCWJJFra218vWZaddhh4F9JktNfAVc1NT6j6Ej+U2LzbFGWK0LyJaAyJhZiJItMbNIqv424NNR8X8jKzhlS1JR5AfQkTd4zhHdLUyAwN7Nt9QDaVtDCV7ZWCjQ7HS5YHe1+sxdamOl4bUHcp6Ta7yVOATu6SITcqLEzYzTUZre7yIG81ATMitA2bwvMQaO8oneF5C8LyCV4ryN4rwI5o80xXheUZc0M0xZos0DIWiNWYiZAwMrVpqV7HY2P5TIUi7uB5xxngOLNd6i072rrVUhgeb5h1FwU5cjOwwqVLAim19DY6HcHdrAy4FKZUSTF0cLpGnTysdcznTozswHyBAm4GmASYMqMmaK8jeOEBkSJKKFYmSQNKbEUDCKYjCTJC0CIWO0laEAEcUIDvC8jeF5A4rxXivCsWaLNKvjlBhXp06buoKFjZ25HkMwudh85q4Om3f0B3rvTcnd36G34tQbfl0sT4u/5n1+T6fW+5N8fuf9cv7POYvs0LzAiVf/AC+bbUVivQEWzHbXn9IzTqj/AMKTttXOm19zrzP93nvxvWaExGlUFiKGYED/AL4gg3PmQRa397beHwgK3dCrdBUZvzvGGsMc2fYqfRvvb9YexU+jfe36xhrXjE2PYk+L73/WHsSfF97/AKxhrCDJAzJ7Enxfe/6w9jT4vvf9Yw1C8LyfsafF97/rD2NPi+9/1jDUbwvJexp8X3v+sPY0+L73/WMNQvC8n7Gnxfe/6zVxfDC1jTqupGtizFT8swOu2/56zPWybJprPeF5hwOHLC739Azix5/i/vy2Gz7Gnxfe/wCsc37TTULwvJ+xp8X3v+sPY0+L73/Waw1jvC80qdUGs9Pu2sM2z1L6EfLW/WbFOmCVvSqC/V209dZjjqd+idMt4rzL7Gnxfe/6w9jT4vvf9ZrF1ivFeZvYk+L73/WP2RPP7m/WPqareOcJqVmWrScK6qVswuCDe4O/IkWIM1OE8Er96lau4GQkhFsdwRy0HXnFCebr+F8XXyf2Xd95tzZ+45/SbrZ/wFADZWvpqKltApQfht7thtrYXvrc/wACTbK3U3q3ubEa3Gu8IT1tJ0ODKhDKHBGv/FPQjp0J/smFPgy3VirXFt6mgtpcAC19BCECzz1P3B939Id4/wDy/wDq/pCECSM19VAHW99fS0yQhAIQhAIQhAIQhAIQhAIQhAIQhAradHEd85zjuzmy635jL4bdL85nyV/36Y9Eb/7ekITHHH1SRJlrcmT0Kkjz5gxZa/79O/8Aka3O34vSKE2rLTFTN4iuXoAb/W/8pmhC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F:\ekologia\ekologia 0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3394472" cy="4525963"/>
          </a:xfrm>
          <a:prstGeom prst="rect">
            <a:avLst/>
          </a:prstGeom>
          <a:noFill/>
        </p:spPr>
      </p:pic>
      <p:pic>
        <p:nvPicPr>
          <p:cNvPr id="51203" name="Picture 3" descr="F:\ekologia\ekologia 0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268760"/>
            <a:ext cx="3394472" cy="4525963"/>
          </a:xfrm>
          <a:prstGeom prst="rect">
            <a:avLst/>
          </a:prstGeom>
          <a:noFill/>
        </p:spPr>
      </p:pic>
      <p:pic>
        <p:nvPicPr>
          <p:cNvPr id="24578" name="Picture 2" descr="http://republika.pl/blog_tt_4087841/5564587/tr/linia1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548680"/>
            <a:ext cx="2819400" cy="476250"/>
          </a:xfrm>
          <a:prstGeom prst="rect">
            <a:avLst/>
          </a:prstGeom>
          <a:noFill/>
        </p:spPr>
      </p:pic>
      <p:pic>
        <p:nvPicPr>
          <p:cNvPr id="24580" name="Picture 4" descr="http://republika.pl/blog_tt_4087841/5564587/tr/linia1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548680"/>
            <a:ext cx="2819400" cy="476250"/>
          </a:xfrm>
          <a:prstGeom prst="rect">
            <a:avLst/>
          </a:prstGeom>
          <a:noFill/>
        </p:spPr>
      </p:pic>
      <p:pic>
        <p:nvPicPr>
          <p:cNvPr id="24582" name="Picture 6" descr="http://republika.pl/blog_tt_4087841/5564587/tr/linia1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6093296"/>
            <a:ext cx="3096344" cy="476250"/>
          </a:xfrm>
          <a:prstGeom prst="rect">
            <a:avLst/>
          </a:prstGeom>
          <a:noFill/>
        </p:spPr>
      </p:pic>
      <p:pic>
        <p:nvPicPr>
          <p:cNvPr id="24584" name="Picture 8" descr="http://republika.pl/blog_tt_4087841/5564587/tr/linia1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6021288"/>
            <a:ext cx="3240360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:\kronika\DSCN26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872"/>
            <a:ext cx="4038600" cy="3960440"/>
          </a:xfrm>
          <a:prstGeom prst="rect">
            <a:avLst/>
          </a:prstGeom>
          <a:noFill/>
        </p:spPr>
      </p:pic>
      <p:pic>
        <p:nvPicPr>
          <p:cNvPr id="52227" name="Picture 3" descr="F:\kronika\DSCN26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340768"/>
            <a:ext cx="4038600" cy="4104456"/>
          </a:xfrm>
          <a:prstGeom prst="rect">
            <a:avLst/>
          </a:prstGeom>
          <a:noFill/>
        </p:spPr>
      </p:pic>
      <p:pic>
        <p:nvPicPr>
          <p:cNvPr id="21506" name="Picture 2" descr="http://pu.i.wp.pl/k,NjI4NTI3OTAsNDczOTMwNjc=,f,serduszk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76672"/>
            <a:ext cx="2952328" cy="1152128"/>
          </a:xfrm>
          <a:prstGeom prst="rect">
            <a:avLst/>
          </a:prstGeom>
          <a:noFill/>
        </p:spPr>
      </p:pic>
      <p:pic>
        <p:nvPicPr>
          <p:cNvPr id="21508" name="Picture 4" descr="http://pu.i.wp.pl/k,NjI4NTI3OTAsNDczOTMwNjc=,f,serduszk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5805264"/>
            <a:ext cx="2304256" cy="561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F:\EKO 4\received_524372777747870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2552791" cy="4525963"/>
          </a:xfrm>
          <a:prstGeom prst="rect">
            <a:avLst/>
          </a:prstGeom>
          <a:noFill/>
        </p:spPr>
      </p:pic>
      <p:pic>
        <p:nvPicPr>
          <p:cNvPr id="57347" name="Picture 3" descr="F:\EKO 4\received_524372741081207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76672"/>
            <a:ext cx="2552791" cy="4525963"/>
          </a:xfrm>
          <a:prstGeom prst="rect">
            <a:avLst/>
          </a:prstGeom>
          <a:noFill/>
        </p:spPr>
      </p:pic>
      <p:sp>
        <p:nvSpPr>
          <p:cNvPr id="20482" name="AutoShape 2" descr="Znalezione obrazy dla zapytania nakręte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0484" name="AutoShape 4" descr="Znalezione obrazy dla zapytania nakręte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0486" name="AutoShape 6" descr="data:image/jpeg;base64,/9j/4AAQSkZJRgABAQAAAQABAAD/2wCEAAkGBxISEhUSEBAVFhUVFhUYFRYXGBcYHRgWFRUWFxYXFhYYHSggGholGxUXITEhJSkrLi4uFx8zODMtNygtLisBCgoKDg0OGxAQGy0fHh8tLS0tLS0tLS0tLS0tLS0tLS0tLS0tLS0tLS0tLS0tLS0tLS0tLS0tLS0tLS0tLS0tLf/AABEIAK4BIgMBEQACEQEDEQH/xAAcAAABBQEBAQAAAAAAAAAAAAAAAQMEBQYHAgj/xAA+EAABAwIEAwUFBgUDBQEAAAABAAIRAwQFEiExBkFREyJhcYEykaGx0QcjQsHh8BRSYnKCFTNDU2OSovEk/8QAGwEBAAIDAQEAAAAAAAAAAAAAAAMEAQIFBgf/xAAsEQACAgICAgICAQQCAwEAAAAAAQIDBBESIQUxE0EiUTIUI2FxFVIzQoEG/9oADAMBAAIRAxEAPwDuCAVACAEAIAQAgBACAEAIAQAgBACAEAIAQAgBACAEAIAQAgBACAEAIAQAgBACAEAIAQAgEQCoAQAgBACAEAIAQAgBACAEAIAQAgBACAEAIAQAgBACAEAiAVACAEAIAQAgBACAEAIAQCIBUAIAQAgBACAEAIAQAgBACAEAIAQAgBACAEAIAQAgBACAEAIAQAgBACAEAIAQAgBACARAKgBACAEAIAQAgBACAEAIAQCIBUAhchhvXs8dqOo96GvyR/Z6zIbJpiyhkEASgFQAgETYAIBUAIBJQAgFQAgBACAEAIAQAgEQCoAQAgBACAEAIAQAgPMoBM4Wu0Z0xl17TBg1GA9Mw+q2I+cV9jrngCSdBrPghttHP+KvtJZRcaVq0VHiMziYaM0x5nSVcpxeX8jSUmvRkMa4pvK8Cq8NAHsskAz16rpV4VRUti5+2R6lUupMMNEEjMMwcfMzqpFiUqXoi+CJ7pYxeW3Z1KFw8gk5mvMsgRpr+S5edRGuW4mk5/D9nTL7jq0oUmPqVA5zmg5WEGCQJkzpr1VOMd/4L8ciLin7K6y+1G0qGMrhoTILXbdYOilVG/TMq9NmSxr7Z35iLak0N5OdrKnhjwX8jLm/omcN/a/ncG3TGwSO83lPULaWJFrcWaq3T7Oj0eI7RxgXNKemYA+4qnKma+iZTRZsqgiQQQdio2mvZsj0CgFQAUBQcQ8VW1oD2j5eP+Nurv09VLTVKx8URWXRgZlv2p09/wCHdl/uE+6Fd/47S/kVXmP/AKlxg/2g2ddwYXmm46AP0E9J2UFuFZBbJK8uL9msaVUfRaT2ekMggBACAEAIBEAqAEAIAQAgBACAQlAR7q8p0xNR7W9JIE+S1lJRW2YTTko/bMJxJxHVeD2TiynMCN3ePguDkZk5v8fR6TD8fXHufbMRWxaq1056nvPxVaM5/TOpLHq/6lTjNxRbTbU7KZdD3B7gZMkQCY6rt+Pyt/hNHjfN+LVb+Sr7FseJq4p9jQrvdReQH03alomSATyO0Bd+qiM3yicbHc4vUitxu8aC0Ad4lznnnJIge6VO3xemXYrfYn+sdoYazUdNT7gt1mQh7ZrJIsnYhUFHIaFbQzmy6R0jLPxUS8nXy9mmhi2ua12BSosLsjs2g115HkNlUzsypx22RWUOf4+yqxfhm/ANSrbvyiTpBgeQJXKjmVSfssV4zhHWjxwnh/au7MOg1C1pd0ZPe+QXYxuOtkV0uC2dMtcGoUiGU6TWwPayZ3f5EAmVf4xS3o87Zl2WT1vRAxW3p6yKT45FkHXoCAVsmtejT5bIvplFjGHh7c9HRzGklupDmt3yk6ggcj0WraOni5bb4zJPA3Gle2kDv0tJYSYE/wAp5FaSx1adVTcPRuWfaW4nS2AH95P5LC8Xv7Nf6p/oeZ9pD84BtmlpO4cQflCit8fwjtslru5NIsHcdtg9wAjaHZhHjpuuJK9KTiehj4icopxfs5JxBTqPrVKzHh4qHMWnlJ1GvJWsTNjWULfAXxltFQ6o6MrszecbiesFduF0LFtM5N+POl6mtC0KLZntHHnAH6qR6ittlRtemd1+zHEa9W3IrtIDCBTLtyyNJXAtknNtFrEsck0/o2a0LoBAKgBACAEAiAVACAEAIAQAgEQDVxXawS4gBAcUxPFTUvc1R2aXkA8mjYR0VXMTdL0c7Bco5yc/Wye5093p9F5iKm/xR9H5RS5Fbd4U54JaxxI6An5K3Tj3N/xIrMylL+SKPFsOLbcsqS01C06jaD84ldfCwrpXLa0jlZ2XTZU0ns82Nq2Ayk2A0eZPUnxXt6qo1R0eV032JdWNKu5jKkh2YDMNJb0K5/knGFblvTJq1KXSRr8NpWlABjGjToPEc14e3L5S7LsfF3zW/RrmYa7JmawERIII2/fzU8apuPJFGdE4viyuwyi1pc4MDS897SNtpXEzcmcp8Wzp49XGG2U/ElWqa4YwHVoiPiVNiVxm029Eknr0Ulvwlc06hqspk5jJAgGeoEr1ONnVV/js5WZjzmukXvbOGlZha7qR5dV3KcuE/T2eXyMOUf8AAxdWTXiA9pHOQR16eRVly30U1CSfsMLwinSLi55eSCBOgAcI9dDutOJbhZ+SRz2kwh5ZSbo1xEDnrAMq1XH9HeT3FNmktrMgfeEbfh1j15q0k2ujTitmZvba7puJFUmDpqNRy0VK1TJo8CdguMuqyyoIqAT5jyPNecz8RJOyJ7Hw/klJqmZLuw46/Lb3clw1LZ6eVSXex/Dab3OADfP9nmrlUbfpM4Pk40TpkptbNLh+F1T7NJ3nlj3mFd/uvp7PnDqk29ejdYBdUrenle+XEy6ATHhKsQxbNeienKqqWpMuqOMUXGBUbPQ6fNJUWL2i1DNqn6ZNa5QtMtKSfo9IZBACAEAiAVACAEAIAQCEoCtxbGqVuPvHanZo1JU9OPO16iVMnLhQvyMHj/Fzqp7lIwPEn5BdJeKSW5PZy/8AmW3qKOeVcPfcVYo585M5QCefIjbzKr34EIrpm9GRKUtpHRcLwGuGgvblP9RE+vNQ1U4tb9dnSuuzLOuXRNq2tWmCdNtYdyVuNlLetFCWPke9s5bi2JG4qkkwGyGN6Dr5lW4SivRZqq4rsYt6rg4NbvufADckrF+VCqDbZbqolOWkiXhdbOx1Rw1zuAMEd0RETyXifK5U7LNb6PS+PxlGPa7NHgdFx77tG8h1/RcSfXo6c1H0ahmPGhSy5QRrv4rqYWV+HD7OLmY35cyuwzEQ/VcfMg/lNNLhss7KmHvL/QeQW8E4x7I2kXdKmE2ai3do2o0te3MD139CrNGVOt/iyC2iNi00cvxa6NvcvoQXERl8Q6SPmV7bEyvkrUvs8zk4DU9I0eDYfUcx1RzZdlmmwmA4gaSVY+fctfRtRgKL5MwNZ7m1HZ2BrsxzNAAgk6iOS7NDjx6LMl30SHYg0DU6xoPL8lNySNdbK1146p3uRGg8OSik1IkjDXZGbQaHBwZqBE+B5KvPHhOPF/ZPVa65KUR0uf8AhJBXLj4uqifyP0dufl774fGvY5buY1hD2guOzjMjx0eI9FiWfQnoj/4zJmu/s82WL3NF33Vao1p3AcSI5y0ypo5NFn6KGR4+6ve10bXCsfFRozgg9QAQfOQSFZj2jzGTjuLbZOq5nglkE+BA+Ex8ApoOK9lJ1y+ui84PddNq5XH7ojYkSPIclQzo1OO0uzqePstU+O9o3gXGPQirIBACARAKgBACASUB5cVkFZiFY8pJWTJnOLbEmkKsd5m/kfp9V0vH3cZ8X9nH8tj8ocl9GEvLdxEuJg7EmAut81emk+0efrqn10dO4fwWlbUmspjlLnc3E7knp4Lz91spyZ6/HqjCCSJ1Zo6qFE5V3JG37+KxvRsjmHG3DDaINzRdDZ7zDynm3w8FaryUktmvxNt6Kjgq7Y81gdamhHizb5/kuB5iyybTi+jueNrjFd+y8BaIaGQG6AfouHJyfs7CXXRa21Uxqq0toyo/Z5xOs3IWl7GyDBeYA56lWcGuUrVorZkoxrbZjrq9LPu6VcPzloLmZtnOAIkgLtWY8f5nm5XNtRRvbTHGUgGxMfkuLNbb0dGNTaLG14vpTD2kLauiU/SNZVJfZoLW+p1RmpukKPi09EMotI51iNnVdiVevpkaGsY09Q0S89BOg6wvb+Jxd1Jy9HnPI53CXGPsqsS4grAma1QEGIaYGnku98UIr0cmNlk3vZWf6gK5IrGSf+Qe0PE/zeqkj0tIlVlkGZnF6VShUcx5k65XdRt8iqFtkoT0ztVasgpDuFXhjKBMfD1Vmm3aEo6LN1y0bvA8FM5pGqR7pV2HZ0lQ5Ek62T4z1at/s93L9AIEeAb9F4uXT7PfRi3HaKsVCD08kT+0Ra29M0GG3rGODHODXEAwdN16Px9zlDs8R53EULvwNhh1SYggrqbT9HlpVyTFxjiGrQfRZaGapeC+NQGdHchJPwUMqVYnyL+HFxezrVIkgEiDAnzXAaW2dxdocWDIIAQCIBUAiA8lyAymIcYNp37LQiGkau/rIlo8vzKidqUtF+vCc6XYXlS+B0AUxRa0RnVBuUbSXZhvRWXWIsqZqY1kRPLXdQSv10irbNSWiivrVlRjqLx3XCPEHk4eIUELpQny2VOMU9FlgeMlrAxxDsvdPmNFZhY2dOpbRfF5eJggeKl5aXZuk29IgvbSnvVR5SFD/UV/ssLHs16Mv9orm/wzmsbJIIEakk6CPFHZGXokqg4vszdtwOMPsxd16mWvEls6Q7/jjmVrPGdy0TV5kapbMdfcR1MxyQ0e8j1VmrxdMF+S2Q2+Tsk/x6HcM4qe0w9wcPkVi7xWPb/FaMVeSug/yeyfWxRj6g7doIGx3A8YPzXPWH/TN8SazLd67LO84eY8NeyGu0II2PMSo3P6ZXlWnqS+iA69cHljwQ6SI8QqssVuXXot49/L8WLdUC/TPlI/fmvSePrrp9o3ysSVsfxZYYRide0ILhI89CPNW7/FY2R2umcm2zIoWpei4pYo2sHQYLjJHPyXUpxlXBR/R5LK58nJ/ZX3mGhwOseWitPtFGuxpmXucPeKgY3VxMN6yVTkuzqwsTj2RPtHIFSiBuGQfQAe6QqGd+Ojp+MmpQZXYWJo90GXOO3ONh5bqbHluHZZn7LK7w1zWkk0AXAd2Wlwgf2mDr1W7TZhNFHUa5hGkeIUTenpm/8AlF3ZXpcwFwkjQrk59Ef5I9H4fLnL+3Jkqm9vJonrC5Si30juSlFLbK7ELbtTOYe18hGnVejxqVCpbejxnkL1bc9BQo9nEvqe5wHuldCrg/T2cyUe/RpeF7qk64pNfVDW52zm0EAg/opLp6rejWPTPoem4EAjYrzTWmXl6PaGQQAgEQEandtcXAH2d1lG2gfXWBoh3DXu/FAWdDaRhuI+CnV6hqi5h2kS06EbagqGdG3tHSx8/wCOPFrolXGO/wAJTb/HAg+z2jAXMeRzndrjEwQtt8V2V3X8s3wI1fHBcR2bu44AjlM9foq87eRzL+UXxZDqXXZiXGAFXaaZXrpdk+K9me4p40IihbtmqYBd4uiIHM6jRSRhyOhV4+Sluz6N5wLgD7ei1927NWMuIOobJmPE+KuQhx7JpJb1Ej8TYs99Q02EhgMac/OF5/Py5Ss4r6O/4/DjGHOXsztwIHsn4/VUf87OpCK/QzbYk6k9rxrkIIDtdR0U1N863vZpfiV2R9EX7QOIf419NolrGMnL/wBx3tHx2AXuPHS5VKZ4rMp+OfA53fUDMbK1Yt9FeLIDmwqm3Fkmtl3dey3+1s+carfJrUq+Qqn+WjVcN4z/APlLH70zof6XcvRefth2dCHozNbFmm8z1D3YjwzDQE+it0rSQrUY27NfaMZWbLXAroQcX6O7FprodyPZuJb0ViMpQNbKVJfkhh1o12tM5XDWJ0/RXasvfTODmeJhpyiJhWMEtPauGUbOPM9JUssuEX2eOysZRekuz3TvaZdmpQXHQGRP+I5KNZVT7KrjY1xZT8c4VT7SgS7v5HCo34t8o1C5VV/9Te9+keiopVFCX2yvoUQ2IEabjT4LtwjFLo1blvseuqJa3MQS3qOXmFho3UkVdWlTcfb08BuoJR29m/LQgu+zhrGtIH8wnX1VXIUX1owsiyH8Xo6dU4UtqtFpymnUcxpIBOXMQDqOWvRarHhBckinLzORJ/G5EDDsNZa91vecJ7x332B5BeJ8j5C26xxT0keixqlxUtds0gwCjf0PvQQ9pIbUboR9Qo8Lyd2P97Rm2qLfRzLHuGLi2r9k4B0iWvGgIJiddvEL3Pj82OVDlH/6cy2HD2d2+zdrxYUhUdmIkT4A6DyVbKS+R6N6/RqVXJAQAgEQFPXsHMcXMOh1I5grBumRra8mplcdllMzotg0EaFbEZHr0UMoyfHlpNhcBwEkCB5OGqjsXRZxf/IjlmH1n0dGmW/ynkerTyXPejsZXild+UfZ6xnF6tSA2GtkTJ3jkieyvjeIlVPnL6L7gzCadS6F06HdmxuUdHyQD5gBWKe2SeR6W0dBvr0xEqax6izl0rckZSs/MTB15rymTHc20esp6iMVaYPKPHX4qBttaJ4vX2UuINMwNTy8VPWv2SbTM/iTHMq5gRLdSPEL2fiLYungeN8tW/l2iprVs7RPIR9V1paXRyUR7a1BMu9kT6nkPLqq6huW2Sd6LKjYVqzKlWnTLmU4NRw2bOy1yrFx0jNMfy2RX1zTpmN3aLjRTbLkpcYlezDHOcxp/wByoYa35lx6KzFFavldPjEsjhdzawadQHwBP5rZpx7R2oUX0r2XmG8ZRDLlhaeqlhf9MsxyVrUx7FMZpOhlF2r9CRyb+L1jRbys/Rz/ACWXGFbUXso8Wo1HkBshrQMoA01AKgbbPJQtjvsqm1H0zM89/wB7FaMmlCM0Wguu0GdxJcAAZ1kbAq7hyUejEZyT4sfZU8V2o+iVkinVdED3fTotukaEO4sA4lzO6GiXz16Dx0VW3ow7ePQ9wpgpuKwe4fdMMuPUjXL9fCVTjHnLsgyL+Ef8nUG1S5wA8PSf3+pU8tJPZxo7cinuX5qrgNe9+egXznOS+aWv2e/w+qo7N3hFDs6TW84k+ZXPbZJLvszPH9A1atvTptzPIfoNTBLQPkV7D/8AMy41Sk/RRy+zonD1iaFvTpHdrRPnufiuhbNSk2iOK0tFmFGbAgBAIgG67JBCBGZrW7qdSXAx181oSpllQB5FSI1ZKZTJWTUg8QYObig+kDBcN/WVrLtaJap8JbOV4xwtXo703EDmBKozpZ6XF8hFrTMlfU3N0LXDzB8PoVGq2i1PJg10x/hu8q0nOc0ubEeR6yOYW63EqT4XdM0t1xjnplmSKh0kHTzUjs2tMqxwuMyuoYiRoTsuNfS97R6CuCcSa3E3fze8KpKpm7x0N178xuPQQtoVsyqdIxt1cFziNJnp+a7FEnVpo4eXjKyT6L3C+GZANV2r47jQJ15SQdfIKS3zU98YLbK0PDwS5Seka6z+zLOAXNy+DnGfcFvCzMn23ogm8SvpLZoMN4buLSn2dDscgkka6zvJO62f9R9vZop4z9LRgeKeEXiqawoil4CTTkncEez5LT57K3+cRLDhctVyKLDrBzaxe8QWtDW+pJc4FWaroz9E/jsCVMm5mhfRFQanKepEg+Y5K4mmdqUSuvMKZtUYIOxjun15JxRBOmMv5IzlbCxQqZ2A5R7TdyBsTPMLRo875LAai5R9Glwp7KlItgF1PcyJyz3SAd9wspr0eOsraZW49hrQQNi8hp9Ro70I9yxJE+LY96ZnrFhioImGvn0B/NYi9Poty1yRGssTLdHbLpU5WumWZV/ZeULxsSCrrujrZDomfxDXU8pdGd0yOmiqTvUujn2Sbn/o0WH16VKmGMIaPiddyRr6jXmOYWFZBFSx8ntlnY4hTAJ7Rs6gajSfLafDQ9AVS8hkyjS+HbJ8KuMrVy6J+BWzGuL3ODiTIjkvD2xk+5HroyjrUTT/AMYxjS97gGtEk/vn4KKGPK2aivszOyMFtlxw8WVWCsaWV5HP2g3cA9DB2XsaMf8Ap61BHNrvVzbX0XQCkJhUAIAQCIAQCOYDuJQDDbNo9mR4Db3LBnY81iyYPSA8VWAhDMW0+jLY3hFOodQtHEsxtZV3fCVtJe5pMbNnKAAIgxus/GmbxyZRZQ3WEUNQKTB6DQ9Vq6ok0MqXLtmJvLd1N5a4R+fkVzrYNM9NiXxnHpnhtRVnE6UZHirceO6yomJ2aR5eA0QB5qffRRlFNm1sa4bUpvn2CD5wuXGSrt5GLoc63D9nQ7DiGlUGpAK71WbXJezy93jrIvrsmm5Ydnj3qf562vZW+CxfRW31VkHO5kQZBI18IUVt1aj20Waap7WkclxF5ptaHDUvO3ILk4tq+Rv6PWRj0lo9W1wDsV36rFJEcotE1laBofzHuKtdEUmiHiTS5pFKk11RwLW6bTuTyAA+ikjVz9ezj+Uy4U1PkQLLCRbgEuLnjYjSPCBuPNXa8BJbkfOLsznL8T3cXjapiqwH3gjyUv8ATVvo05Tj2isxXDBTHZ0py1AHFx3LehPLVcrJo+ORbpyXL8n9FZ/pVJup19FX9Erypy9D9JlMaNIA1nugrf5HrRrzmSqLAYOhjRp+MrVMilJ+kP3GGVOz7TO4Ngn/AG6saf1ZYRkkK+iobc6j5gqN/wCTfg9dG4wG5DmSQHQdHRBPdJ1jplVmjHqs/nEpSybq3pM1Frc8oGh058yOfkrleHTW9qOivPMus6bN3w/ScKcuBE7fVVMmScujueLrnGvcvstlWOqKgBACARAKgBACAEAIBq4fDSVgyjJ3uIkugDmPmtdkyQ9Uc4iNx8VumY0UN9htSTlaSpE0Y2zOYxVZR7lcBx/6Ygn1P4VUvtgvZ2fH4eRY+SekYyudSRoJOkjTwXP6b6PRpOEfZAB7wJW2iBvkyaasrD/RskWlhi2UAP2HP6qnbRsmTLy1v6btnj3wqUqZL6NZJE4V+jvitfzRp8cRupVMcz5Ala/FZMzGMUUN/Z167xlpENGxd3d9910cehxRtK2KXRDxaxNNjRRqA1Gv+8jYS3Ruu4XUpjJI4Wd5euL0pehhl7WawkhriOQcCT7irsJy3ooy81Xr2ajDp7JrjoXNDneE8l6TEhHjs8L5nyNl9ut9Ea/puy/yg9Nyrkl0cmuenso7HDH1auRjXeLjsB1Kq8dM6LmuOzS8TWLRbNI07OBPgdPnBVTMhuGyGv30ZN9EtpOeIcZA1YHDX+omfcFyPov1tL2UVRzie6wz4Bw+q10W0o63ssbFr6bCaktO4HOOe22hRFaxxk/xHnOY5uhj1dr6ErYj5TQ0yyptIce9zg7LXQd82tF9bX7g1rWvptbyGmkiNdFJGco+ipKLk+zQYZjNeg4VHUKdemNSaZBjXc5dvULd5EmtEtNag9tbOp8O45Su6QqUTto5p3aehUDPQY90bI/iWqwWRUAIAQCIBUAIAQAgBAeXtkQUBn8TwU+0zXwWuiRSIg6GQRuCiMpkXErvs2nXXkkn0WKY7kcrxYl1R7s0yTJK5dns9jhSSrSKm6paaFx6wNFhMksg2yFSs6jj3Wn1ELfZV+KW9lk7DajNHx71G2WIRPBtytdkmhmtbO3GqzvZpJF5grpYAeSxxTNPRpKNWB0W6WiJlZieKkEBu6krXKRQzr/hplJGVqU3VXHKCS4k7wNfNdVR0j5tOznNt/ZW3NB1Mlr2kEdCD8vqsEy0T8Hx99M5HOJaevLxCt4+VKt/4K2ThqxbNczFGO7pbO2h/ey7ML+a2ihHG4lhZ3AGjQAOgW/Q4SIvGb3C2GXZ1RoPoCfyXGzs2G/jj7L1GHJLnJGQtNN59FRiLoPZaNfIjN8P1W6KzZGvbNzmOFNrnuOpgSYG+g5I0S425z0Zl7iCGmQZiDotDoutr2X1INECo0nTSDHlJHJZRz//AGeyRd2bXa0w0DLsHO9r/LmjRvyiMYdY3TXB1JxYRzzR8ljRtzijtf2d0Pu6lR2XtHlvaFogFzRvHImUZ0MHTTaNgsHRFQAgBAIgFQAgBACAEAIDw8oDP49i1vRH3xE8hz/RR2WxiXsbEtvf4o5ji3ETqpdDAB+ECevPVUJ5Oz1FPhq4JOT7M5cnMSS3Xff8lA57OpDGjWtIbpQdASDHn7lr9GzX7JeE1ctZuc6EGD49VtFkVqetIt722zbN9f1P5Lb2QxZVVrMjp7/0WjRIerHD6lRwhpA5u5D6rKhvsjnakOOtstR+XSHHbzUE5OLN0k1s917qo0e2PcFtGxkMoFT2zi/MTsruO9yOB5uP9l6HKdJh7x1b/LMe+F1kfN7N1yIt5atMlnd/pkkfFGjavIe+0Z+pbOzgNaZJiB1Wn+zpwluJuLTDKeUF9YtcAAe7I0EKp/ys6p8YrZ08Xw07oJ/sbq1HtnJVJbO8QtrfIW2L9Ho8HwdVS/NJjVa/e5oY95c0GQDqJ6iVSUvy2zpWePplHi4ljRwB9VrX29LOIObIQdZ00JkLoUzPG+Y8dGE/7a0ixsOELp5jsXN8XQPzVhM4KwZM3WCcJtt2EnvVHCCeg6BGy/j4qr7+zD8U4Jle4upidwYUf2T2R3EymblEjopEziXV6ez2KbTtLfI/VZKrlpk60spialQjpIaPgmhK1+kjsnA9oKdq2BEkn02HyWsju4MONe/2aFal4EAIAQCIBUAIAQAgBAISgKXGcUFNpPODA8VrKWkWKa+UkjiuKYq6vVf2h2cYXJsm3I97h1QqguI0GTof36KLRdbRGfSPIe+AgejzSp5dZ11221Rswo79+h6ztnZQXCNdPKFtFFe2Wu0aLDwRpy6fopEVLf2WrGA/hHuC2KzbJdCiXENAk8gtoxcmQ2WKC2yuxDgq6puc9ha9riXZdiJ6LFuI2a0+UrfTM1iVnVbo+k4H/wC/VVljyiy48uEl0V1tbOc8ggt0OpVitcWUszjfXxRCuqVSkZLXAdRqPeF0oWbR4jL8dOL9AzEuuU/vwUvJHKeE/WiysLSpUM06eVp3qQQI5mdz5BQ2WpI6+B4uycly9Eiq/MTA0mB10AA+XxXNjBzn+J9Cx4Qpq/0PVGVyyJDW9C4N/wDVq6EMG2S/RTs8hTGXspbgvb7X1UdmFZD2iaryNU/suOBcQfTu6XZkw9wa5vIg7qGttS0zGbCu2htnfqTF0Nnjf9DkICHf4bTrNLajQQUMaMBjX2ZuJLrWo2D+B8j3OCIq246kUreArwGDR9Q5pHzC3TOfPAk30aXA+BXgg1yAB+EGSfUbJs3r8c9/kb2jSDQGtEAAADwC0Z1oxUVpDiGwIAQAgEQCoAQAgEKAAgPNUaIZXs55xSXB5mfBRTLtD1JM55c02OcczYdzcPDqFz5rs9bj2y4IYbZa92pp46fBQtF6NnQ7Ssde8/TwWEiT5euiy7Kk32acnq7X4LL0Rf3H/Jms4NwQVw99VksjKJ5nw8lcx6trs4flc342owZbv4KYP9uo5o6EZgPLmpnQjnR8rNdMetuFD+Kr7m/UrCoMWeVf0i/w/CadL2RJ6lTxgonNuyp2+yc5gK3IFJoosbwRtQbKOVey1Xe0Yivwy4VIJhuuvh0HiolTtlv+r4otrXA6DBpTH9z3fkrMakinZlTkxupY0wZbTp/4wtnBMijY0yDfW+ZpDTDoIEqvZQn9nRx89w9+jCtpvpuLSIc3QhVFyrluJ36pwur19MmsuSRBEeS6EPJSS/JFCzxUW9xY3WsxU5kLM/Jb9IQ8Q19l7wXhrKdemGN1LhLjvpJKoxm52bZZyq1TjNI7K1XjyB6QAgEQBCAIQAAgFQAgBACARAKgBACAEAIBEBXYlhTKwhwWGkySM2jC439nzyS6g8H+l2nuKrTx9+js4vk1BaZQv4RvG70HHyg/Iqs8ef6OvX5TH17JVnwldu07Eif5oCwseZmflsaK23s0uFcBwQ64f/i38yp4Yi/9jl5PnHLqtaNpbW7WNDWNAA0AVxJI4E7JTk5S9juVZMJgGoYb2ekAICDilyKbJKw2SVrbMo3EDUcZGg2WIy7N7Y6LCmKZGsFTpkBCurdh2CaCZXGye46Ax1K1aN3LYxjXBb633tJwzQJaecab+iq2U7Z1MTN+NaZma2AXNMw+3qDxDSR7xoq0qpI7VWbVL7JVjgtd5htF/wD4kfEhaKuT+iaWZRBdyN/wrw0aJ7Wt7cd0fyz+at008fZ5/wAj5H5/wh6NSFYOQekAIAQAgBACAEAIAQAgEQCoAQAgBACAEAIBIQBlQbCEAqASEAqAEAIAQETErQVGFqwzeEtGJu7J9B/fHdPNaxRJKWyRSClRCTaTCtuzBIbSKyYL23o5WgdAo2bbHoWDGwhAEIBUAIAQAgBACAEAIAQAgBAIgFQAgBACAEAIAQAgBACAEAIAQAgBACAEA3VotcIcAR0KArjgVLdkt8AdPcVnY2OMwsD8R9ycgSqNs1u2/UpsD6wAQAgBACAEAIAQAgBACAEAIAQA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492" name="Picture 12" descr="http://www.gerdaplast.pl/wp-content/uploads/2015/01/NM3-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5205118"/>
            <a:ext cx="4464496" cy="1652882"/>
          </a:xfrm>
          <a:prstGeom prst="rect">
            <a:avLst/>
          </a:prstGeom>
          <a:noFill/>
        </p:spPr>
      </p:pic>
      <p:pic>
        <p:nvPicPr>
          <p:cNvPr id="20494" name="Picture 14" descr="http://www.gerdaplast.pl/wp-content/uploads/2015/01/NM3-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32656"/>
            <a:ext cx="3600400" cy="1374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:\eko Kasia\20160425_1024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27325"/>
            <a:ext cx="3826768" cy="3365971"/>
          </a:xfrm>
          <a:prstGeom prst="rect">
            <a:avLst/>
          </a:prstGeom>
          <a:noFill/>
        </p:spPr>
      </p:pic>
      <p:pic>
        <p:nvPicPr>
          <p:cNvPr id="58372" name="Picture 4" descr="F:\eko Kasia\20160425_1024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089574" y="1967210"/>
            <a:ext cx="5117776" cy="3000796"/>
          </a:xfrm>
          <a:prstGeom prst="rect">
            <a:avLst/>
          </a:prstGeom>
          <a:noFill/>
        </p:spPr>
      </p:pic>
      <p:pic>
        <p:nvPicPr>
          <p:cNvPr id="19458" name="Picture 2" descr="http://think-about.pl/wp-content/uploads/2015/05/FlexCam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32656"/>
            <a:ext cx="4163256" cy="1957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l-PL" dirty="0" smtClean="0">
                <a:latin typeface="+mn-lt"/>
                <a:ea typeface="Segoe UI Black" pitchFamily="34" charset="0"/>
                <a:cs typeface="Segoe UI Black" pitchFamily="34" charset="0"/>
              </a:rPr>
              <a:t>Zbieramy zużyte</a:t>
            </a:r>
            <a:br>
              <a:rPr lang="pl-PL" dirty="0" smtClean="0">
                <a:latin typeface="+mn-lt"/>
                <a:ea typeface="Segoe UI Black" pitchFamily="34" charset="0"/>
                <a:cs typeface="Segoe UI Black" pitchFamily="34" charset="0"/>
              </a:rPr>
            </a:br>
            <a:r>
              <a:rPr lang="pl-PL" dirty="0" smtClean="0">
                <a:latin typeface="+mn-lt"/>
                <a:ea typeface="Segoe UI Black" pitchFamily="34" charset="0"/>
                <a:cs typeface="Segoe UI Black" pitchFamily="34" charset="0"/>
              </a:rPr>
              <a:t> baterie</a:t>
            </a:r>
            <a:endParaRPr lang="pl-PL" dirty="0">
              <a:latin typeface="+mn-lt"/>
              <a:ea typeface="Segoe UI Black" pitchFamily="34" charset="0"/>
              <a:cs typeface="Segoe UI Black" pitchFamily="34" charset="0"/>
            </a:endParaRPr>
          </a:p>
        </p:txBody>
      </p:sp>
      <p:pic>
        <p:nvPicPr>
          <p:cNvPr id="56322" name="Picture 2" descr="F:\kronika\DSCN268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8840"/>
            <a:ext cx="4038600" cy="3388816"/>
          </a:xfrm>
          <a:prstGeom prst="rect">
            <a:avLst/>
          </a:prstGeom>
          <a:noFill/>
        </p:spPr>
      </p:pic>
      <p:pic>
        <p:nvPicPr>
          <p:cNvPr id="56323" name="Picture 3" descr="F:\kronika\DSCN269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924944"/>
            <a:ext cx="4038600" cy="3028950"/>
          </a:xfrm>
          <a:prstGeom prst="rect">
            <a:avLst/>
          </a:prstGeom>
          <a:noFill/>
        </p:spPr>
      </p:pic>
      <p:pic>
        <p:nvPicPr>
          <p:cNvPr id="18436" name="Picture 4" descr="http://krapkowice.pl/download/10849/bateri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5633865"/>
            <a:ext cx="2988839" cy="1224135"/>
          </a:xfrm>
          <a:prstGeom prst="rect">
            <a:avLst/>
          </a:prstGeom>
          <a:noFill/>
        </p:spPr>
      </p:pic>
      <p:pic>
        <p:nvPicPr>
          <p:cNvPr id="18434" name="Picture 2" descr="http://www.sp41.bydgoszcz.pl/img/zbieramy_baterie%5b1%5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88640"/>
            <a:ext cx="2649091" cy="2592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4258816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l-PL" dirty="0" smtClean="0"/>
              <a:t>Zbieramy nakrętki</a:t>
            </a:r>
            <a:endParaRPr lang="pl-PL" dirty="0"/>
          </a:p>
        </p:txBody>
      </p:sp>
      <p:pic>
        <p:nvPicPr>
          <p:cNvPr id="55298" name="Picture 2" descr="F:\kronika\DSCN268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55299" name="Picture 3" descr="F:\kronika\DSCN268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132856"/>
            <a:ext cx="4038600" cy="3960440"/>
          </a:xfrm>
          <a:prstGeom prst="rect">
            <a:avLst/>
          </a:prstGeom>
          <a:noFill/>
        </p:spPr>
      </p:pic>
      <p:pic>
        <p:nvPicPr>
          <p:cNvPr id="17410" name="Picture 2" descr="Znalezione obrazy dla zapytania segregacja śmiec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4664"/>
            <a:ext cx="3248025" cy="1409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Warsztaty „Ekologia dla juniora”</a:t>
            </a:r>
            <a:endParaRPr lang="pl-PL" dirty="0"/>
          </a:p>
        </p:txBody>
      </p:sp>
      <p:pic>
        <p:nvPicPr>
          <p:cNvPr id="5" name="Symbol zastępczy zawartości 4" descr="C:\Users\Kinga\Desktop\ZAJĘCIA O TEMATYC EKOLOGICZNEJ W BIBLIOTECE\20160414_093538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4038600" cy="2702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ymbol zastępczy zawartości 5" descr="C:\Users\Kinga\Desktop\ZAJĘCIA O TEMATYC EKOLOGICZNEJ W BIBLIOTECE\20160414_093855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76872"/>
            <a:ext cx="4038600" cy="2721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https://encrypted-tbn0.gstatic.com/images?q=tbn:ANd9GcRkJcrjTGdhaZ3DskY20zLrBwsSpoav7kNTdy2Vp4Dg9GRZjfWa0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5373216"/>
            <a:ext cx="5904656" cy="1009650"/>
          </a:xfrm>
          <a:prstGeom prst="rect">
            <a:avLst/>
          </a:prstGeom>
          <a:noFill/>
        </p:spPr>
      </p:pic>
      <p:pic>
        <p:nvPicPr>
          <p:cNvPr id="16392" name="Picture 8" descr="https://encrypted-tbn0.gstatic.com/images?q=tbn:ANd9GcTVGvKx738aa0ruPRn1E8lgDvqtyR9S6Q-b2mEb8iV3A0_5qIX9-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5661248"/>
            <a:ext cx="648072" cy="648072"/>
          </a:xfrm>
          <a:prstGeom prst="rect">
            <a:avLst/>
          </a:prstGeom>
          <a:noFill/>
        </p:spPr>
      </p:pic>
      <p:pic>
        <p:nvPicPr>
          <p:cNvPr id="9" name="Picture 8" descr="https://encrypted-tbn0.gstatic.com/images?q=tbn:ANd9GcTVGvKx738aa0ruPRn1E8lgDvqtyR9S6Q-b2mEb8iV3A0_5qIX9-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5661248"/>
            <a:ext cx="648072" cy="648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C:\Users\Kinga\Desktop\ZAJĘCIA O TEMATYC EKOLOGICZNEJ W BIBLIOTECE\20160414_095242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20688"/>
            <a:ext cx="4038600" cy="437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ymbol zastępczy zawartości 5" descr="C:\Users\Kinga\Desktop\ZAJĘCIA O TEMATYC EKOLOGICZNEJ W BIBLIOTECE\20160414_095251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727886"/>
            <a:ext cx="4038600" cy="35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https://encrypted-tbn1.gstatic.com/images?q=tbn:ANd9GcTMxku1V7xd_3FAEMryWJZxmrlNiETzPQPY-Tk_hOSnCEGPmhQuV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5373216"/>
            <a:ext cx="3629794" cy="1104901"/>
          </a:xfrm>
          <a:prstGeom prst="rect">
            <a:avLst/>
          </a:prstGeom>
          <a:noFill/>
        </p:spPr>
      </p:pic>
      <p:pic>
        <p:nvPicPr>
          <p:cNvPr id="15364" name="Picture 4" descr="http://www.hrubieszow-gmina.pl/images/segregacj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404664"/>
            <a:ext cx="2233117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zs27bydgoszcz.szkolnastrona.pl/container/11818261_dzieci_uprawiania_sportu_medal_na_po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2936"/>
            <a:ext cx="3384376" cy="3438155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Udział w zawodach i konkursach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3672408" cy="1440160"/>
          </a:xfrm>
        </p:spPr>
        <p:txBody>
          <a:bodyPr/>
          <a:lstStyle/>
          <a:p>
            <a:pPr algn="ctr">
              <a:buNone/>
            </a:pPr>
            <a:r>
              <a:rPr lang="pl-PL" dirty="0" smtClean="0">
                <a:latin typeface="Arial Rounded MT Bold" pitchFamily="34" charset="0"/>
              </a:rPr>
              <a:t>Wiosenne zawody sportowe</a:t>
            </a:r>
            <a:endParaRPr lang="pl-PL" dirty="0">
              <a:latin typeface="Arial Rounded MT Bold" pitchFamily="34" charset="0"/>
            </a:endParaRPr>
          </a:p>
        </p:txBody>
      </p:sp>
      <p:pic>
        <p:nvPicPr>
          <p:cNvPr id="43010" name="Picture 2" descr="F:\eko Kasia\20160323_092003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628800"/>
            <a:ext cx="4402832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:\eko Kasia\20160323_09305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4038600" cy="3533006"/>
          </a:xfrm>
          <a:prstGeom prst="rect">
            <a:avLst/>
          </a:prstGeom>
          <a:noFill/>
        </p:spPr>
      </p:pic>
      <p:pic>
        <p:nvPicPr>
          <p:cNvPr id="44035" name="Picture 3" descr="F:\eko Kasia\20160323_0938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80928"/>
            <a:ext cx="4038600" cy="3384376"/>
          </a:xfrm>
          <a:prstGeom prst="rect">
            <a:avLst/>
          </a:prstGeom>
          <a:noFill/>
        </p:spPr>
      </p:pic>
      <p:pic>
        <p:nvPicPr>
          <p:cNvPr id="4" name="Picture 2" descr="http://9pwyszkow.szkolnastrona.pl/container/dzieci-%20skacz%C4%85w%20worka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04664"/>
            <a:ext cx="2863729" cy="2304256"/>
          </a:xfrm>
          <a:prstGeom prst="rect">
            <a:avLst/>
          </a:prstGeom>
          <a:noFill/>
        </p:spPr>
      </p:pic>
      <p:pic>
        <p:nvPicPr>
          <p:cNvPr id="13314" name="Picture 2" descr="http://www.sp3.sierpc.pl/wp-content/uploads/zawody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149080"/>
            <a:ext cx="2160240" cy="24105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Picture 10" descr="http://www.psikurs.pl/upload/galeria/7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196752"/>
            <a:ext cx="3182144" cy="198884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864096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pl-PL" dirty="0" smtClean="0">
                <a:latin typeface="+mn-lt"/>
              </a:rPr>
              <a:t>Konkurs „Przyjaciele zwierząt</a:t>
            </a:r>
            <a:r>
              <a:rPr lang="pl-PL" dirty="0" smtClean="0">
                <a:latin typeface="+mn-lt"/>
              </a:rPr>
              <a:t>”</a:t>
            </a:r>
            <a:endParaRPr lang="pl-PL" dirty="0">
              <a:latin typeface="+mn-lt"/>
            </a:endParaRPr>
          </a:p>
        </p:txBody>
      </p:sp>
      <p:pic>
        <p:nvPicPr>
          <p:cNvPr id="5" name="Symbol zastępczy zawartości 4" descr="C:\Users\Kinga\Desktop\KONKURS WIEDZY EKOLOGICZNEJ- PRZYJACIELE ZWIERZĄT\20160422_093356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28800"/>
            <a:ext cx="403860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ymbol zastępczy zawartości 5" descr="C:\Users\Kinga\Desktop\KONKURS WIEDZY EKOLOGICZNEJ- PRZYJACIELE ZWIERZĄT\20160422_093121.jpg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429000"/>
            <a:ext cx="40386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AutoShape 2" descr="data:image/png;base64,iVBORw0KGgoAAAANSUhEUgAAASQAAACtCAMAAAAu7/J6AAACylBMVEX///8FBggAAADEgzH0dh9oaGj8/PwAAAZFxeP5+fk2NjZYx9tUx9pMxt0AAAsAAAxTxd8pgMNBxeWwezEke8L2nlZJSUlvb2/r7ex6enophcYGAAAAABLuI33gcSMkktH5rRytra3GxsYyVqDk5OS8vb+jo6MAABWUlpXn5+fyeCIACAa6urqIiIjZ2dnGhDAxYq4hmtbT09NTU1P16jD/eBvqISn/dhO/hjgdHR0lwurKhCwjdb7GgjI+Pj7s4LAACwC5hjKNZizJjTWcURuyZDAoHhH6lUaecjJdQSI+Hg4zHxEAACDWsX//eCodAAB1SCwYGRkpIgBEJQAZuucqDwAVQGTKllV2TSbEZiP45zgeTmgrKyuhGBsqeLVCMRu7gz8OKT7IIBxrFxvisxp2VyYcT3n/HiccM0nEITDdoiKRGiQdABkeg9R4gXwmHRYOGiRbNh6DRhCnn4CXeAAAHkGNciNcIwDtpIHxwpboOTfrVUstZZU7CwuaYiH75Kr/+eH33YLqqyCCGCKWiDL5w2zxy4BbFxI9QRu3fARhSi3ouySGSTPap26gnrLsdmL8qiVdWCIbJBqojn2ynDPfzZ11d1tOPCBrUyZlKwDmt0aiThciU3khQVPFWROMaDg3bJKxGzF1VQ+7ZVi4Sj/Rczbq27rr8LpWPiqdUi+IazA9MCVFFwC1Uh55TjQTITueZzgoLxDpkXl2bzNMPgv/oksSPkQoa4KPc1jgllp4Swwjl7U8AAC2g1htc4O8d0Lm4lS+u1M9RhGimDQsU7O2tyeLjreqsHFcaZ9YNgAWLBIVa44gu/haST51eR00fo5DorE3XWmIPAYveHi6JV9dACv+H4CTIFNihp24opFVNzPmW5Xyea7xncPAJWdxvOtPncQ2BB8uhKt2kNCx0u6xsF6idVztbqjlsc1DADf/4O93Xk+OpIXukF38KrSsAAAgAElEQVR4nO19i2Mb5ZWvdPQYZJKZECWylBFKpNqyLdkWkSI8zkTG0vghWdQPjBMJhCWXGkLaYNn0Jls2pN202xaXbAts1w4mCcu9puRJuoWENAthS7ltF2gS2AK725aUu9vbu1n+h3vONyNZfgFN09ihPoltaTSax0/n8TvnO98nnW5JlmRJlmRJlmRJlmRJlmRJlmRJlmRJlmRJlmRJlmRJlmRJ/ggxz3o+c8ufu5jN9L/wRIXHPBu4P2sxz/tkSUrEHvR468pNJlsTSchkctS5g/X2hb6shZaCNZnr3XVNjTC3ZGze2hpz6Xv+rITdrz1YbdIzNPR6v17Uo4C/IPiEY681OrwVKjyWBb3khRB7bXlGxUevn0OJRPargFSTI/jnhRBphaU2RPeO6sLQ6Dl54dz58+evX7bselWW4bNzF/ar6Pn9HCKlr/Ms9JVfPUGMgnV+pkI8/n4M4SliUyrqxvPnTuZpXz+9I1NdoSvhCp9mYUqkmtjJc+cRiBUIyGyYVqxYQX+WL1t2/u2TaHkie0t5cKEv/2qIt4wgQhvTXyDzQnTwP8I0jyatYHL99edOFpC1VS70LVxxIfpsCVbXVaPjxUfuRnJECNGF8yvmMLH5RcNJ9CNOTbV4rE+Z1dU2MfdrC7JHflEU8+dUHfqDQFq2fMX5C5rVhTyfLtJUE2JBjG6tjBwwOiIysxXMEX1yQeeE/5evONcDDCZT/acFJgpkGUaEmKCxcAgRqgTK8uUEFd056Qih9pGynN6xYsVKtDqMds1+6Km2fDpgMk/DCHmhv+f89exm6aaXnT+1//x1161YTpryMRiVwnX9uSogRmD7lNhcJZRihLmHeH75xuXLlpOsOPcYiHm862XLTu1fsXL5J5WV1y2//m010tV9Gli4ewZGCJKImkQg0e9l5/Pw9nJUpFNw/hNjtHwZU0J04RTn6medU9Ute8W1gp93Jkbkl05ev3L5dUwfrkOVyD+2bNny687BuU+uSUwLVyw/x4nI2B9z66bZHCMG9sryPHiuDVOcpUdMxFMrV15HunD+HMoFeBuTknNAvgm3Fn5KHk77mXp1xcplJ5kyOaZVevGBx5R/aKS19+VrAqTaOTFCXTr3NkvHpiSf6VmBevWHCeriOUYpQqWlOYt760MTLmM4nIaKBbvzTyak9EH9bIw4vZ+jpBbaxgZjcSuKITUYGxsi7rQSDW4aCswgUevmlpXL8LUzJ4kzoWMyqye1eAceOuBztQz3uYyid7GPJZh19rI59Mjv58GZPWyVAkpUkQOGgEGOx2VpeDwLcGr5yhnatOwCunPCaraW4aaN1y1fceZ8nuN56AmqaLjzXelwuhd4Z9WwcaRxoUH4eHHMZWscZA8iOpFIxEA/JFEpt9saiAwCnFu+cWWpXPc2KxOsWLlx+nZVzrx9spmqch3JHnRMVGkKXoAW34EhePOl06ezvCsNi56TVwA3S414GItHZYNBMgQUxWBQAhFUJfwdiaBmxQDOzMBhf9ehibd2oiUuX6laHW1EV7Ry5flT5NT69k24Jg8dBcp5PeY6/qjLtw+On37hhdUvnEW8wL3QIHyczKFIVX3xiBwg/ZGkiCwrBjQ4yVAQeRT2F8DQBIaNxk6f8cBOOEXIbFSBug49ESI0POEKh8OtXc+RyenB3wQjPlfX6N7VqhzZaTwaWuyaFJoJkh8SipyTlAACElCk3OBY21hcKWJkCFhFWDbd3KAl7Eq7fGGj6y24E5n6RoJw5Zn9AL0trs5wp883wjsvnNqfB44XYCJ84LbTqwvyYp9xJLO4+aRZVzcz/kNKGR/ihlJSgADJcsAJAj8oM3wMgUBANmThuiJABMgZcHV2cJBMpY1h1z60OqZNFwBGMMQbUTDM8/7efW+1jIzs1HPDrbHVLxRBegmMi58E6ByU2TaLIIroM/z+qkH5CC9gJDpikA3Sbqv1xOgQ7+RzAUMkkJNzqexQTw+cvHAB+eWZM2fOY/BaeeqhsAtGR9sAuBFXON2FMN1+fkAc8RkLMnEoHUZKxJQq3c2dXb36dLsG0mnwuWBxV3rJFVQjSOLJkyfzAiIlJJSsAGI2OwRHIjLTnIBhEKoGSZHkGFAgx91RNH45cH7jnfvCEzwqx+mXUm0w7DJ2g3hSRLiKGPnCYfpBWjQkCJBshJdWF3Sp/TQYXYvfc3uQS4oXyICuO38+L0qD0HYwpyhRa+JHCmJkiBoMkRj0SuilJFHQs7qc36/n8YfjCK9zJ4+Fdx6hO8YbP33wyIivBaEKh31FTfLRw/SwwHPAi8mk6IS20ZemQPJB9UKD8JGCXFKPF775uo0oKzeehx/lYFDlR0ognsOYhuoUicgpUUI+EBMIoKL34gksvV+EA8aObmY6DKjTJw61ho2dnQVNYn87wwfSrnTryFGBG077XOmJkeGzBXPzQd1C4/DRYjahHuXRz64klE5CdDgeiMafjksymZesSCzMBaw8gmSIOefgncg8Xcaug0VPvLo97WpAD2R0aZrkc/nQFXUSXGh2xtZhQd/iM4Z9LiP5pbOicdGD5MXMUzxDCBFIMGaNK3GwvdzUZ5UlOTrYBXBbTI4ohixmKKomzRbShZeKGLkIlpZUd2vRJ7km0gQTMzoEytciCF2TPsLR1352NIk+aXGDVOEHv3hq48bbbyeQzsCgHInxlDpUgxSQOhrd9ppqSEWi8uBZKSDHZ5HzGSC9cPqEK+wztoCg73EmDxTcti893H3AhSC50umRYZHzEzfwGX2dnZ2+ljzmJYsYJIsZqSQnntx4u6ZIpyAmx7V4XDcmt4UYDw5CTInsjqP9RXrmBEmPDOAEi1Yv7sMbD7fwjxBBah1u8RX9kivVIQpCFccDx3UJfceMBbcediXz6LgXLeM269yABOmiqkaoTQNgUHq96osW8fmM1uzn7YrKVivRycTchaewT2QgZVsQI6Mr6aKQ3xAOT0wUwpsRvZTP5fK5OobTxJWO7iuGvjDmcZWLGCR7BkE6RbbG/p9Csm2tsmjXW66plFlnycfVQgC6q7kw4sPGvoMvrH5JT27I50NtIj0hX43OuQCTi9xRZ2+rq+Vo1z/uS58oUk2fL7yvaZFSbpVGCuIAosMEPVJbxPAjB77iKQ9VW+qm0k5HIkBJCqkS758NEuczdqRWn4B0A/lmctwU29LH0F+HNRw0ttSS3lf141dfe+2H/o7WA74ikfK9NWBfrIW3CqKRZ964veC1IR5Qeit1OnffcJ2nrrGWtQQ46up1taIiacktkqrZjtsVHhk+CJOdYZ/Gr10jzqrmH/wzQMcEhn4W/lmYa/3i869t2HAH/v8hpEsYeWevzbIYWwbwmsoRozs3EkhvbFz5OmIkKwbMNWs6jh+tQXdlRxjf7O198VJtPUQjWp0kxs+OcOBqaOWc6YYCFr5j/D8jFgjFK69yX5zoLDppH/9D2noHvfYLpwszuSJMGOAWZSmgnpKw299YSbZ2Lg9t1ogkRRAa99izfY6giYqqbyZGH0drqy2CFJHGZhNK5zFMRNLhwh2HW7lXNzB9IXkVhn0NqoYZd35rQ0Hu2PCtR4wN5M9xO6rSsUWW5Bb02kE528r1Z86c2q8HMZVTAhFZghqdN/Fssu9oFl2Sp3e04xLu6NAXQJICOcxGZogw0gonisbjc/GvbigB45XbOpi9IUviX9nwygPv/ZP6yj9B+5efeebDBqMKbm/TwqIyh9g93nI/z3OYlJMkUzk0NSrSdqEH6r3U0XEpa0LHnni2I3np8eHQkBIp1CUjgzCLdw/BI50NRdMZ+bGGws8+858Mp8d2+lj2NozG9rNNm37yU/byK6y0bf6LBhWmdEGVzItjgkEF62Eb6k2kUonEeGowHlWoWhRRAlH5516dZWz00vFEEjWpjkDqGx5tzMoFTZLkQHamV/JzR3zGqeLRF19TQfgJ4vEA0yU4xnJc/rUN//STNRcr/rdqiuDRWdAPtYfZe8N9Jro2i8Wy0L7JjBcQLOdhKBG3SlQsCiiKrLByNqWxAUNgd5POXP9m7846Ux7DXO+lZPLI6LO3piIIolbmDswiS8CnmW/2NTT4XA0up+qNXt60fe2an7zC/NIXKdz7uDs21K3af7/uP/6T2SF4PJlGU+UzSLqRUbYft3m87lo3Sm2tp75+4aCy6Cx1ANk45mGGOSUgiZXEMi2VIrpwe0fi0vHjiX8TorIkGQogWWeC5BxRVaih/auWr/6FC1Rr+8ya/V7d//lv9pg/RswJX3i5H8TytepGCKJCH0r/7sOG8OTvRpsuNU21TphRnyoWTKU8jQiRLCtRaW6QDJE41OqoOyDe5cbdk729R02Oji179+7dYpgCaRpMHKeZWvtX6RRfBqY9r9zUD17z+z9jePyiG/26C+7Y8F4/cLD2Pdr2Gtgb63v6fA3tL11688SHPhpZmpr0ZNYtmGfyAhxU5PkAYiApsa5QeVNfXE6V4UXWuL3BIMSVLVu27NXeFrFCfqCUUXItavRveIadw7z1VRWkpwAyH9zELOvVo5T0C69teHlVXmxWQfqFyV6NyfPw2UsvTvqQMnV2abWABfXaFkxDxPg8dlYEKaDkdsSsCj7UChj258YNSg59O6lSxCDJMdj6ARRRAs6v5Ren7Y7GxmqMibcVQOKgAFIH5m7hnY9u+OmmJ+HCmvuZNw9aMGOrs73oYwlwQ3jnoiiY/A0M5T4GIxSFhmopU7OCw262uIXnpchB4BNShIGkKG1w6o1TU6okdKvWFn686+gQjWNbgKnSTWuaQVivgvSLfVQWmERVumntxfU3IVO6Q7yfsp46d6aDipSTZ1988U1vRYXdTo5oATOUIIhWOUJGE2CDIJpMhwi5QMQQZS4rYE1CkwAxRY7DY0LPEMtxA4EY6scbtw+Ihck4QjrMyrJGly98iM+Uk0Mjr/Ty9g+eO7X2KeaTHmvxTR5IpzuGXvnpTZtuQmt75fkmRMPjtevq8mePh9689LvWs89W22tqNJgWRsxmsw1iAQlvX4nEBxPZNpTs2HgsLik0io3RKzIDLwTMutuaCxhyyYMSHI+OBqIScvIhOLl+/fozNIGkyVZmy2xtevb4706c/RBNxng0ZCnTUVKIKP3nTWvXr2fE8bUfQjMAx/FdIvzzc5/571cwV7FZdOZapI/15bZLk5O+TsxPuhZ8zIQKbGPoaWQ5Oo4qIPDoMKoETnAi3U7EowFZlmnwaCZM1C8RsFoDymNZRaKRgWgWFQlBeuPUkZCtqawp0xQ6/eGHrWcPvhm69NJZDFBemk9wP6BF3f+TVZt+dscdr4Lwy3d/c6Mmv/kl/OJ5eA4DmcVjNnvKvRbYGW4gVfQthr7AJszyo3LkYBfn56je4fc3NzfTnD5e4PTZWE5S5nFSgSi6oqEhjIqyIZ7l0SPdfvG9l987lelBbeIgSYGtIYyp2dkXbdU1douZfSLfem3DT392/ysbfnzruzfe+M6Nv/r17/8Lyc9//frGf4G6ejMxIV2wmqrpmAB/ODn54WRrpmahIcKcP4vGJqMLFmg0268yHPotsq42LoH8qbR7RA12TJ3Qm2e5iEG2jnMCnHzj4nvvXby4/uKAyOZMJim4MZ8UHsnXe+tYRqazO0Dc8dprr/34/5H+/N/f//73FuL7ZvOv3/kluWy73exhDbkVTbbRN98sLx89Yqpzz2jRvep1uFoYJIIkzki8pvohOS4bk2a6JVXQFWXF+GCW3PTr7793fj2TiwLBi9bS2elCTZh0uYYpk/d467XZhA5bU577DarRjb9GoRm65v/6/a/eeTdE/YDEpy317jp32fF2GpBr763TmTExqTEvYI3SATE5aohx3HSIysrrqqur68ptNAOZz8ZnqpIKkiHQRnNHxYHXL/7H++sL8sGtAD0Z24sYnN68dAl/QqFqD9pMvacYoO7/5TukSb9GTaKf3//6Vze+866NFc51FnsFZmg10MKqLFrXhDnosZdiVFFbexXr3yHmksadpVwZetweT2VlZTAYrPe4y/OoTglkQrNAwpA4lH/q9Q/Wrn///bXrkelocnH/v9lsNlQhlSn5hkM1lV6H2473r6UVpndVf/3vvyJl+tW/k1r90oE65GHJNu5STaVxo7Fz31ZdobnbMoWSh1T96k0nsIEVk/zBKrEUo1pEqLLwSVlq3E0AzXFKZpnZRaySqlcRxQpbCZX3NXzWsv/kmz7wiz5jJ9Vhw8bwz8voOPbKSrvZrt5n+bs3zpR3qIfEM6J7/HHiJZYe9GlhXzjNUsYZYv5qWVfa1wKmq2V+qEmKQRksLSuCCdVomjZbvJi7xpANEDhR64ndmiphKrJ//XS5+P5/MMS2Ag0WIWeePNv6bFOwgvVqWwra4BZnYfQboChm0dVX0C51wDK/zqRtLppdDxNhqsddrdYc9EnRgBKHkiEhKCdbK3ags1VIgnoB4mrtSEEqqfkkeZRp0tpSjLQHd0KL7/SLTfnQpUsnjmcc7lqvp8ZSXNDEArNU6R/L6cXH1UDmgTYfUqTOkblJUi24UMvCO/9kpd3Sc+JVVcJgABPVvhJVAhtiVDuDnXiA68mxQkGEyktavOuBqvVr1xZxWqv+wi1rX89canrzxOl2Y0O4YRJYddHMKkH2F2sYYfqXd6Zh9C6wT+VfmR7VA59GhtWZpjkVcwiCRIOXrIn5ygM0Y+EVdj1ZspuDpdENvIiSZ3rEtYSAHy9WU6y7I8zaOD18sHa2IFQXmprOulgvErqWDgiqCmn51xrL4wz+6mm6hMZWay5elgfgEGnKZNc8raUeSKuR70+z0EClqdw+XX97ABVElhLcVB2fee5az7T97DSIYtX4krT7xO4Ao5L+OUHafjH03n5oaWC1EqSUEzCkxix7KqjTymde+CVyJVWd3nkXvOonSD9ugH3ktF0d+XnCfAW0sLgpev8EEHkyIE5psN2N/A4/UmqhDUjZUoNr9HoqaytLLtEcDIG+KqZWVALSbnJLgZhTzMLrcyjSey9fXLsL9Crjpv6/DspcNVP/V+Le6J5qQvBbVZt+81uKYZrSmB0AO8nluPoG5sva7Jmd7MhdVxok1HUHjFtzYsjtKK/zuqsdmMRm7GhvIpWE5FxbKUrgqESYPPVqm4S5wkNdXdwgqyftltT4LyWFIwm4cz3hsqYEozXvvUduKU82UxjI1tNcJFVVPEVvF6x7DOC3vxUec9SoV0jzuMrASU0T4XQzzL9+gKmP9WCIV9bcUJdrbFQDkji4LZVoo4RjLJ6gT9AEMbp36sOeCnEcNDpqKchVephU62nSFdsRtQhRkhRlVIDuFJcfyA9sfYq5axWitcia1q5Zs/Z1EAqdtuiC8YCe6YtzsRylxlMbgropkhgC6KO2Zd8htOT6efMQBhL6pCvtuOvzyIgC0tNCQpHVqSGKHKX+1iA0s1gVkVKYvJdmb2WOandtba3b68iw1newsjkTKgGgnHg4lfCrGd7WKT16/yIhhaq1FTq0FptOjERDAKF6DRxLESU8vTh5FGzVeB6vCQ/U0YruyDeZ5ASOEpK5UbKUdSBInen9VxijYCPmH5iwizAqM8IckAKRKKtXl8O4EonibUu7k+S9nSU4FdYkoQKBc0yrLAWQAsi7Qd+WSh13ctGHn+b18OR2VJ41KGvXIz5r2BOBure1toiwa1gApKlF16TFWg/yQl96Xxc7V8cjrCvHNYLJn18/d+yilSk8zHGH33p5CusrIRV5OKgEIkrC5oCcEpDlQM4aiEjUcGeuURtHULfk6CCAs7l5drOR3y9UidZiJVxWTohOcfR494+yzsEdD/9tldi8ZpZsf4qHnWprLd1SZ7qDBojLa0smSlY4YIQ1K/lcLkr1aNTWd0gEbteTMB9IOsqlSEVd4hwpyx8jJuSMeIuHb7XjGX5+MDaY7coFIlYi9haMxmKODC4XCcjSYBtXJczRkiUMxRW52EQSAx4Sqe4TymCVINx6W5YXt86B0gdOGCLdYEwAc7n0cBdVDXpM1ZhBe9x1NApJxUeNKqDvCpMWwf41a+cFibVPt1CrxYGhkMPkqPMy1C9Xn8xTTMwOfZh0GayAntpS3YhhDQ7KCoKkzrszwVgkYghQbiYHAvHEEKBLKEWI58RxSTNTGl4aZxidsEYDMZ7j/cLXeT/0z0ZpzQcDwD2iOaYwaZMvPXJULNaqxH2uki4ldNcHutEmt/ajqc4PUo0JulnY9LUWjhNyXyZIFeWZfCZEKNNgIjxLBmUdh0YLyzMdIinEYVDDsb0HEkqxZCRLudj4bVRuc6II6EEhOWhV53BJSBcUaxaqIGuliQGBOKf3V8GepwEG5gBpzZo7eeD2Uc2k0K9tpL7/Q93Dvd0jrZOFhkDVu7eQPe5/iikhgTS7NQlvxZuHFhcDqfPAIRcdbB++y2S5nAEnc1lXzBpLAG9iIcUEUeZKEmBj5yprwwAXoEZatd3YCaNTo0hU/lcka2xwfDyRSKUGY9SjFNB8dkQaB6fz+ceyBvJQGCB5jouu2zPkhyfX3DALoxtuWLMZQEjifYUbNI1BuwuHO+lXoeeEKuEtVODMb0Z93E6H2YwgzbGwAlLNfS7tfQd8+Mh1bMLlau2iCPSHoxSEODWHSLE2KK+nFG0M71J6ODqszjDPiBHMVHu1JlGzrlYP2cIIZUDtgaDSNmswwb/UJMAGIWXruCjwwo4dAuMNinUUb+2Bv1q37ks8CLMNDjG6YXv/nRgg+eGRSeaiOzsLtKDYsu1LHxomX7V1l/qOAkhzJCV1MGJsYGO7RuOEz+ga5nvTvoawK6m/HHuzwLico4FVaXfzrXUWln1Q/m5IQd5t0SH5RifUZip6vKAexBjzzBEVqBlFyCgbukSIaMU/59+CwOUCUmwMXUjme8985Ynv7hnjxM1rV21XoZkua/p3bSXX0dc7MpEm06OIhz+dGNMOTIz0DrG5X0/2l7xjzQCCNHspzyDNWNWgdXUbXV3chJpDH7q8CYRe6oFgOhE4DFVuRImN9weUeC9AEzJbqxRoCxU5i86Om5JxRYnOHmZjZhaQIrEsh6AM5EH/6K16PpskS2uLfuX7t9zyjXXrtgl+VIUbtqPcMBOmVdtvuOHJ/dqCC4I4lOwg6UNwOF4QBPBzT/avWTUN1wHcc/ZNlUOhA9wXnjzqS4qTrAnV19B6mQUBVBZ2vzS8Og6hYDUVaklPFKv1YBsfVxCkRkuxrUVn9iI/ycZyM0e4NQuMp3o4Jw8Du9bcA9y46MT4J/Dj0T3rvnELyhPrFJ5YZ/7Jp558cteMO1aBWoMK9eTWgXxhiU6MoERR+a67vuaHmXv3I6JzrAuQ31nowfSN6AU2lM7axMIpqLm8AFcNvXGa4GiIRAK5VF9ZVRv6lPiPcJucgJgckeRssbufSU0POIWhBPVyBSKFbkjcG6Pdz4egSmjuQ5Z3w6pdInd4W+zpp3c/vGcdynefQZC+sa3KyWV7BZWlo/9dtap/1Q2rNKym/mzf/hTov3Df/3rggQf+511fI/ncg/fe1Qz9CGIJoKv6RT3MUXfUSiTIODuqRlqHu7UMutMF+ctBSMuoh+OKusqBlIuPQVs8kcgpUeUEjBHrwfTLNC0omNjSkQKXTMTiVoOEYrXGxsea0e/6mx+6+76/hwG8z36oSq4rkW/c8pXvP8AB15WLo3oNtbXREO7mVYTJqlnSv1XkHrz5O7fc8v3v3HuzKvf+vR76ySKn9tq+C/xzzVHKayCFWwBzvAOTWrT0dVzmJEuWZFcLkLDSehl4xwE5NwqxiByQolnuBOqHIZJLgslcskyfF/z6PLkOnucF5Ekceh38U+Xv8j9034P33ns3pmj992wVeYjtUIogPXHLM38HAu+3Wjk8GybP0XgCXVf/mv5ZIPUjH/D33XzvXyBIf6lhdPMXvghw6z3903a8B0Gao8wfGgmrtHOYY1xJdUjppPMyZ32py4hX3A/wfE6dFiof5OLU/xDJQRsNbWMql8uCowQkD17a/n6EwamyYvrNiXff9bn7/F/Az/1Bkds/wIPI85yzGW7bVkDpgQyGokZrIDkUR/+HIhvibZx+16pN0yHajp7m2SGh596bv4wW+qCG0d2wY9u2L4n/oxTRGzaL/rlcceVObVJqCtJGjUuEW6GKU6voly011RkYpAKQIQ67mU8OWJ1jhW7QSBZKqnsWELk83Rl6zv5dJJt2wd33Pnjv38ODCNJ9tF6G6OfFHdEd+kfHnNvWfXfduj0Pt6GyCeOKMnhENmzZ+1mSLQakGnAPWlA/agj5GPxDPIDr7uD14l3fQ5AKeuRHsP9Kd0vH5hsQVBWp/lUD+PlMr2+zz9ycd4WRQ/jCaW7YqOWEI0LVsOtyzc1S4fGw4S6LuywZlyNK26CiImPlxgrFajkHJcV2cwhVon8Tk6Le33Xzgzff1czuh6duE2GIVGhb8vBYds+6bTuyHMfDs+j6cmMKGnVOkrbsRaTI4Yn33FA40KZN/bT2BubOgNkzPPZ3D3wPnRHKzfyXvr3n81816/4WSgyuH6lGWSlIZnXU4vHhtygD7Ay38s4WmjFvTHdUOd/qbL3M2RUVbJXjfLmHwdT4tBLnCn0Pir5NKfKf0dIx0joE6clNRcHLHYDP/SWC9E3yst9EXgRDgEnIN77313v4rwvjvahDvHPYitEhsNsqUyccKycgSlvkGOkSOw6pEd720Za0a5IlaDxq5EPf/NoX7rrrLv+ez3/+83/11a98u2tX/6rCiXfhdcwcTbJUhkaQYtNssHQ3+kvhaEvroWHg+9Kdvr7QZcV/cxMctFrjg22w9W8qqAsxNp4qICOPImWKqLlsxMo0VRupIKe0lV0qqjx9/Lvy/pu/g4Z2N4H0kNAby42OrWPU6BsPf2sH7+SgbZy1m0oGtVcwoP3aSyhx3K5V6tEQo640OtxwAyYhHY/s7CI/Qjk017bn23u27fj8nnV92r4k5OrJPZ4AAA8+SURBVJLcpcVes6dc+Ka2eofr2KFj3eJkXxXFlT5MTsKPcLbL6gsIYhpCiQSSwDZoqvPY68us0QJNzA0lJFlj1hJXVl1boY0zWXrAL7LPvn/XPZu35in23/wPCNLXyNy6AJnm0I5164g+3rKn+etc22BckrWjytNIaGTLZ7cExjGfYxhtynMdLorVrLDmmqCpyY/s2zmMwj2xbs8Y+u5vw8DmXf1MfTeteg4/rGKeYanwOng4mp6aLWgMp7jWcMvIyEiaVjZrcXZdHuEOwtPqRUdkOXdi8PlsqKdYC5HkOBR7kiX/EAbsqrKQ6f5qr7sR9Tyfz/eopWskAELzzV/+y3tv/hyBpG+OBCRBWbeHMHrmiad/2EYfRCGNyU0DSYlu+awiZWErQ2kAeml2e3v76tXtpE8sf2Opbrjj0W/LX08qyo4qpGP6/NbN92C8wKugJgtLTbCyzkQzXnamjb724ozKsCvLN/rUxtVO3wHgWi+zLYBqkYUMg9U+slKhRTSQk+M/lzRKbeUGZQXtcrw3SckrX6iHNQ8NZccS41wzkpp/YJzmPu4HEUOU26aC9P0nHn70+QQzNPWgR6KBSClMD0c+qyBzugcxugd6iNTQCgo+BAvB6TQWyiRpGH9i/PC2w7yg75mqxun9+qaM9u0MYrbV1Wlsb5+azeM72rPPmXQhyp3GcLoKJtKXmbpZ6iAZsypKgOUleC8xqcQgAoxfYnYfifE5GjxhOCqSVZVcDm0zEFACSg/cd+93vsM4zUMcerUcjyzyK4TSd7fd9ujwVG+Xwg3OaAYPSFukFCf2oxvmMMlyMS1ipZFwS8nspXRXlfBos3DsEN89eWhkZ0cXeSpeoE+L6+vY15ImfNtfaC/ub/SlYcI3LAgptDXXCFS1+Ibhchsrg0gke1OYibEEbnoTVsBgjSuGSEBWjoxL1Im8ZUuOrYzEZigxyAy4TZLHnQ89SKH63ge/KfTkcCMgSE985RlM/Le1PTo8ddBAm39Wy7wkRZOwedNW6O4kPWr3acWkcMnyQFROGhmZcDW4usDVQAmry3UgrQp56jAaVPvqoqkZfRNpY4uzJUxLMQjDRzmeawmnL5dLsrEbjwl9byLOJh/NTO6tw5jGybGsSgyI3ezdi7CwQjbis/eze7cYpAj1Hn/zbvwn0oRlfKkNHfe6PX/918iRjjyfKAEpBklluu+mGZUxruoeGMIcYvXqorEYfcNTCwR1svWTMGbhraeoyItgtheW5kBPTwuXtLuoRld4e0enS+hyhTtdLaJT0O+bNPraLnsSqraGbK0JIHtQIn/BWAyt6ycpUbSmeEdcznVEyfICbBSAsUBN9u7FbI+K/tK4k2ZSCjDE2iUUogBMvrvtyGOpEt2RsgLFzKgUmXJNgUi0DdM6/NzbX3BNKY9xaOqJT50TRz99InM77e1Tq8CcZpBNvRHRC6f2+Vqqkmk2M5WiZfgtcPzRo2/1dXoYGjTIWrcDrSyG6YMhKg8mlZS1xNkGDFIut4VJruBsIhHFenBwPJVSRwIishUKOduOH0Dpuw25pDObkyOl9agIEW+hz2dsX+0ruVUXlD4r2t2IMMFSDR/FwYJM3xMD2mRHWbI1xQktLC/p9GHulrnMYtKUQlH3tLcRhg5i3qkaU1RCqocgHeZOREutUJ1Uoi7TVpweGI0aZDYuTngoSCh+oKnSnrbm5LSmXDk3BmI8KktTGwNROSI4J8KuaXqEtzUXSEYX38vWEOgMh0v3LtEjY4NvEhN+BzzUrOf6DrGVdEbYKpV/JEhq0cSbgbEcczbkbj67F4ml1AE5g1Jym+hnNdKjaKVupkrIHKRiQizFxmEHA+lLPHc4UlrrlQzyoBPGmMoVCGYUWUAXKlJ7p3FqgC2c4ksn5xYhCGdhsmhW2oPOktdpZK4FMTLrPPTlRMjlupJdmORdubXP7feDmIoqMvPQW2ixsQTfqxg+qUiSghwhl+oZlA/Djj3r9uzgAE14Rnu3lDrCCYOSoWhykpKA7nB7+zR98PFHXaW6UgSphW8Jz6ViKly0tlkvVKvJih2l3uswhepqLVcKIpKgDSNdDu8VlUNWDicBTsjyR86XnBLiBFJsDLhEwCAfFuA2mrIbmPnugJxLjQ9xbbnidtkq8i7jdMcSbqFOtjlgCE9yO+faXsDQ9xbk5+hZunIzBcxmi85SizANjQ7GYrEUQuQwwegnmA3I7j4gHUz4ge9K7CarisYGD1q1juVSQRs+0T14hG8rpijotztYBaj0dpPqQNAsVTEa27jJ8DwwhV2HAMrtUz1ObKEAM6stXtl+brPHUZg2YqtER0UWKGvZVyQyHRaa8k4r3JG+xBI0/KNvTnVbaRCX/Pr0HGRKUqnupJCl2TkGyhKz/CGja5rvDbdyal/obHsKDwvQMcGSfa02q6EbNk6mRGi6Kl9YxSCvr/VWe6kD2cxaX2isgE1fk2YMuEmsz0uW4qksJgqiiL/aCKSPkVgqdbyZi2nPrJzgaihVI+rFdSbnBAlfG0Fv7OSOUnJP0T5MpZVOoys9grmK7Sp9p5e5pOqvlkN1FfcTJ4/Rmgny1KzSgCJJshK1xkazgOxfHVEbgCMfD1LA2p1KjfG9ajwMjDuzJYvYMKUY4blHDswNEma7fvZNXxz0DXcfakE51D3chxuaaCrYVZulZC4W2HTa5Ci7m2qYQ9lUKh7X8ltrHL3WWFLk0MQEGg64dfNnbropD8+muuNzz+qaAknqTnWnuK4ce6YMCSW5LOtASgtVba0H5olhLt7PgdftyJR+q16m3Fu/wPOUSSweR1PpDDe1aMjTtybhR/vc5l03kehZ29bHgoQYpQBYgFOsApSwSKoiufoE7pFjx1xzg+TTF8Y9Kjy1TDwLuPBGiWgR1B5015XbMsWajp7z888NbL7nMzcVhEA6nppnguA0kBJcG5tgoaT4thk6s5PnOlqPsfrHXCC1cT2zOh8Ww3I35lJFtthrmNhNoG/OTwFUBKl798eAZO3uTmX5hEzTw6NJ+FapJjX4HuH9/omJiZZ5VCncSyNcZnPpd3Qs4MobOvVa5j19jR70MDANJAFBQolLkXmiP7EICfdICAJZpYTJsBCTpyDo9O3jeWfLgQMul2/O5M0Y3lc6DDjfZV9hHD7B2Sxzi66WmpM3f6ZE0HEf70b5UdG/z5L4iVR3IiEK2Ryrb44LcPCwa0qGBZ4Wuf8IGaZF3D5KdFdZrfBkteVNZfMJfbUtlAo+5Vhllfn2uYSNqHG0ijLz/gJ11jinDkCNSH69INDa0vOIyPXMe0FMQtVXeQZ8TWi+a2WY0PLRs1bXoiW3Of88Ql/+Qr269B1nNNarn7Gu4hydz7Plo66JpOeqLWXOZv5m5l6NdZEL0PDR1TE5s9qNdC0K/EkmTM6NUv083ye1+OUKlLQ/IUa0Lvk1Kqxj/+pI+bUL0hzNy0sgzZCrBpJ5TpD87Gs1tEd6NeKr/+bY1T/r0cwn+sJB6DD+4imKv/XqQjslr6v7znz3QoE0lyYxGkKXVORJM2gTy3tVf69tKr5Nr/1MPSl9FdjYhjrBUD2+vzDdkJ2ycIbClqkzlJ5/UYDUFAqFqJNDX4YP6NuTe2yqZMpsNrpMm60MGm02us7GkK1Ju5eMyYFvo1302u7QZCt8hR5tZ6Kn7ZChvcAWamykI6qvNKknxFfp4CQh6gDK0NmKby/ldAsIktab6cloFR27qdhu7jbRBANq0LPRiz14C7U0iY4+aRsbhq9AhlcB6rcH6OrAowsWQCoMbzTS5EMaRszQYcvKdbpC66hHO3N9E5RPXRu9sQaKLTV1iwYkS7WX5sCbdObq6nqdxZ/xBD2eCjPSTrpr5HBuUEHCy7TY6evNoMmiM1d6PdWYvVdQaK73BIPleIMebWo4VAfxIGZzEIK0ckQFndeBd89AsusqPJ5gNSa19upqO24NBfGEdrOZJkbbzRb8TKqDQYuuIlhfvmhAsjMM8MeChkFqQ2InaGz4zKaz0PezM5BsumAtbqc5afYM282L6CJIJvbEUwSJOZU6nbkRD48osqU/3brKAkh1oL5ewc7Mds6o/a0hnaeWdI+ArV40PkkFyVYAqYkMw08t5xXAzMtdyy5e1SSvzltOL4ToOH7yvBpI5T2ZjL5Ek+jANmasIZ2l0aTz4iv1+FQDqbqnMdOjglSOZ6UD1eAe+Ca3rtqBm/UEEvFe/6IByRaqwAszqXbnBnWCB31pIH6+FgtDSwWpQmfS08qCDp2lTA18Kki0zrElVKpJ7C49pBGojNW6EB7frGvSQKLdzeVkbnVuC34Gfmq6ZYk3YhXKqO6vYmZysLAgsdYK8s3kUT10yWUW7Qop9aaMWAWpSWdvRIUgb2LJTAOppr6iwjYdJDeqEBWjUIEqLejMbKreME2yV1TUmLSJIV46oUm9MPxQ7D3sDLDYQLK43eQkEKQyEzkPurF69W7Jm+uLIGnTXerpXk1TIGUsutAsn2RSd6E9vDUV+FI1fVfzTJ+UcdBu4KeSKFK1wjSI4OIDya4yQQTJz0I64VamkToTOV8gHmCmedYUljCuYxSvAM1xV0x33KqzBc5CdgsMewqPCCZ5qNmOm0W/ysLh8NPxeOpJTxcfSNpnb2F6rw+ZdRVet9uNvlkFKVNdZ8dPN8PAyJAXQZ2yex1uR8Fxe3B3B4JUQwvWk/1U6sz00J2BRjM5cCJhGQLJTPcaxFe8Kkj4gRATC9IJQ9oZzITnIgPJUgBJ54cei85RYHJuBhLqDd2hPUTIAAv/9XhvjBF6mCZpZLKyQAHxbZnC6ZoYSSqjDTW43TFFJs145hqVZRTq1446ohtk7UEKd4sIJJtD3QQZhwNDMSYbIYcqIbzeMocDqWO1tw7VIMT2xD8OgsGBG234BD1PYXeT+gA1qUc7hKOHjkhbyguHQ3Vir5RDE/4AvmDT3ucoozMQ//CYaC/bogFpKivVvMn07Bao9waKWefM/diTwiCIftrbik+KWwq/S3YvTl8u3T9DcaA0W154kBadQJnZXtsz+zKXQCoRP1TXLyhIcxfdFpvALFNTt141TXLM+J6Ra0euIkjuaxQiPavPXBUxIzVZ6Ju9XLma32pafY2iRKtjXjWQLNfmODf4r+rXT1iq4RoUW/CKt7d/tNS4y03XltSpXxlwFTFakk8mi/FrZj9CFuJqF0P37x8k19bVLsmSLMmSLMmSLMmSXAPy/wF55kdzrWTxS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2292" name="AutoShape 4" descr="data:image/png;base64,iVBORw0KGgoAAAANSUhEUgAAASQAAACtCAMAAAAu7/J6AAACylBMVEX///8FBggAAADEgzH0dh9oaGj8/PwAAAZFxeP5+fk2NjZYx9tUx9pMxt0AAAsAAAxTxd8pgMNBxeWwezEke8L2nlZJSUlvb2/r7ex6enophcYGAAAAABLuI33gcSMkktH5rRytra3GxsYyVqDk5OS8vb+jo6MAABWUlpXn5+fyeCIACAa6urqIiIjZ2dnGhDAxYq4hmtbT09NTU1P16jD/eBvqISn/dhO/hjgdHR0lwurKhCwjdb7GgjI+Pj7s4LAACwC5hjKNZizJjTWcURuyZDAoHhH6lUaecjJdQSI+Hg4zHxEAACDWsX//eCodAAB1SCwYGRkpIgBEJQAZuucqDwAVQGTKllV2TSbEZiP45zgeTmgrKyuhGBsqeLVCMRu7gz8OKT7IIBxrFxvisxp2VyYcT3n/HiccM0nEITDdoiKRGiQdABkeg9R4gXwmHRYOGiRbNh6DRhCnn4CXeAAAHkGNciNcIwDtpIHxwpboOTfrVUstZZU7CwuaYiH75Kr/+eH33YLqqyCCGCKWiDL5w2zxy4BbFxI9QRu3fARhSi3ouySGSTPap26gnrLsdmL8qiVdWCIbJBqojn2ynDPfzZ11d1tOPCBrUyZlKwDmt0aiThciU3khQVPFWROMaDg3bJKxGzF1VQ+7ZVi4Sj/Rczbq27rr8LpWPiqdUi+IazA9MCVFFwC1Uh55TjQTITueZzgoLxDpkXl2bzNMPgv/oksSPkQoa4KPc1jgllp4Swwjl7U8AAC2g1htc4O8d0Lm4lS+u1M9RhGimDQsU7O2tyeLjreqsHFcaZ9YNgAWLBIVa44gu/haST51eR00fo5DorE3XWmIPAYveHi6JV9dACv+H4CTIFNihp24opFVNzPmW5Xyea7xncPAJWdxvOtPncQ2BB8uhKt2kNCx0u6xsF6idVztbqjlsc1DADf/4O93Xk+OpIXukF38KrSsAAAgAElEQVR4nO19i2Mb5ZWvdPQYZJKZECWylBFKpNqyLdkWkSI8zkTG0vghWdQPjBMJhCWXGkLaYNn0Jls2pN202xaXbAts1w4mCcu9puRJuoWENAthS7ltF2gS2AK725aUu9vbu1n+h3vONyNZfgFN09ihPoltaTSax0/n8TvnO98nnW5JlmRJlmRJlmRJlmRJlmRJlmRJlmRJlmRJlmRJlmRJlmRJ/ggxz3o+c8ufu5jN9L/wRIXHPBu4P2sxz/tkSUrEHvR468pNJlsTSchkctS5g/X2hb6shZaCNZnr3XVNjTC3ZGze2hpz6Xv+rITdrz1YbdIzNPR6v17Uo4C/IPiEY681OrwVKjyWBb3khRB7bXlGxUevn0OJRPargFSTI/jnhRBphaU2RPeO6sLQ6Dl54dz58+evX7bselWW4bNzF/ar6Pn9HCKlr/Ms9JVfPUGMgnV+pkI8/n4M4SliUyrqxvPnTuZpXz+9I1NdoSvhCp9mYUqkmtjJc+cRiBUIyGyYVqxYQX+WL1t2/u2TaHkie0t5cKEv/2qIt4wgQhvTXyDzQnTwP8I0jyatYHL99edOFpC1VS70LVxxIfpsCVbXVaPjxUfuRnJECNGF8yvmMLH5RcNJ9CNOTbV4rE+Z1dU2MfdrC7JHflEU8+dUHfqDQFq2fMX5C5rVhTyfLtJUE2JBjG6tjBwwOiIysxXMEX1yQeeE/5evONcDDCZT/acFJgpkGUaEmKCxcAgRqgTK8uUEFd056Qih9pGynN6xYsVKtDqMds1+6Km2fDpgMk/DCHmhv+f89exm6aaXnT+1//x1161YTpryMRiVwnX9uSogRmD7lNhcJZRihLmHeH75xuXLlpOsOPcYiHm862XLTu1fsXL5J5WV1y2//m010tV9Gli4ewZGCJKImkQg0e9l5/Pw9nJUpFNw/hNjtHwZU0J04RTn6medU9Ute8W1gp93Jkbkl05ev3L5dUwfrkOVyD+2bNny687BuU+uSUwLVyw/x4nI2B9z66bZHCMG9sryPHiuDVOcpUdMxFMrV15HunD+HMoFeBuTknNAvgm3Fn5KHk77mXp1xcplJ5kyOaZVevGBx5R/aKS19+VrAqTaOTFCXTr3NkvHpiSf6VmBevWHCeriOUYpQqWlOYt760MTLmM4nIaKBbvzTyak9EH9bIw4vZ+jpBbaxgZjcSuKITUYGxsi7rQSDW4aCswgUevmlpXL8LUzJ4kzoWMyqye1eAceOuBztQz3uYyid7GPJZh19rI59Mjv58GZPWyVAkpUkQOGgEGOx2VpeDwLcGr5yhnatOwCunPCaraW4aaN1y1fceZ8nuN56AmqaLjzXelwuhd4Z9WwcaRxoUH4eHHMZWscZA8iOpFIxEA/JFEpt9saiAwCnFu+cWWpXPc2KxOsWLlx+nZVzrx9spmqch3JHnRMVGkKXoAW34EhePOl06ezvCsNi56TVwA3S414GItHZYNBMgQUxWBQAhFUJfwdiaBmxQDOzMBhf9ehibd2oiUuX6laHW1EV7Ry5flT5NT69k24Jg8dBcp5PeY6/qjLtw+On37hhdUvnEW8wL3QIHyczKFIVX3xiBwg/ZGkiCwrBjQ4yVAQeRT2F8DQBIaNxk6f8cBOOEXIbFSBug49ESI0POEKh8OtXc+RyenB3wQjPlfX6N7VqhzZaTwaWuyaFJoJkh8SipyTlAACElCk3OBY21hcKWJkCFhFWDbd3KAl7Eq7fGGj6y24E5n6RoJw5Zn9AL0trs5wp883wjsvnNqfB44XYCJ84LbTqwvyYp9xJLO4+aRZVzcz/kNKGR/ihlJSgADJcsAJAj8oM3wMgUBANmThuiJABMgZcHV2cJBMpY1h1z60OqZNFwBGMMQbUTDM8/7efW+1jIzs1HPDrbHVLxRBegmMi58E6ByU2TaLIIroM/z+qkH5CC9gJDpikA3Sbqv1xOgQ7+RzAUMkkJNzqexQTw+cvHAB+eWZM2fOY/BaeeqhsAtGR9sAuBFXON2FMN1+fkAc8RkLMnEoHUZKxJQq3c2dXb36dLsG0mnwuWBxV3rJFVQjSOLJkyfzAiIlJJSsAGI2OwRHIjLTnIBhEKoGSZHkGFAgx91RNH45cH7jnfvCEzwqx+mXUm0w7DJ2g3hSRLiKGPnCYfpBWjQkCJBshJdWF3Sp/TQYXYvfc3uQS4oXyICuO38+L0qD0HYwpyhRa+JHCmJkiBoMkRj0SuilJFHQs7qc36/n8YfjCK9zJ4+Fdx6hO8YbP33wyIivBaEKh31FTfLRw/SwwHPAi8mk6IS20ZemQPJB9UKD8JGCXFKPF775uo0oKzeehx/lYFDlR0ognsOYhuoUicgpUUI+EBMIoKL34gksvV+EA8aObmY6DKjTJw61ho2dnQVNYn87wwfSrnTryFGBG077XOmJkeGzBXPzQd1C4/DRYjahHuXRz64klE5CdDgeiMafjksymZesSCzMBaw8gmSIOefgncg8Xcaug0VPvLo97WpAD2R0aZrkc/nQFXUSXGh2xtZhQd/iM4Z9LiP5pbOicdGD5MXMUzxDCBFIMGaNK3GwvdzUZ5UlOTrYBXBbTI4ohixmKKomzRbShZeKGLkIlpZUd2vRJ7km0gQTMzoEytciCF2TPsLR1352NIk+aXGDVOEHv3hq48bbbyeQzsCgHInxlDpUgxSQOhrd9ppqSEWi8uBZKSDHZ5HzGSC9cPqEK+wztoCg73EmDxTcti893H3AhSC50umRYZHzEzfwGX2dnZ2+ljzmJYsYJIsZqSQnntx4u6ZIpyAmx7V4XDcmt4UYDw5CTInsjqP9RXrmBEmPDOAEi1Yv7sMbD7fwjxBBah1u8RX9kivVIQpCFccDx3UJfceMBbcediXz6LgXLeM269yABOmiqkaoTQNgUHq96osW8fmM1uzn7YrKVivRycTchaewT2QgZVsQI6Mr6aKQ3xAOT0wUwpsRvZTP5fK5OobTxJWO7iuGvjDmcZWLGCR7BkE6RbbG/p9Csm2tsmjXW66plFlnycfVQgC6q7kw4sPGvoMvrH5JT27I50NtIj0hX43OuQCTi9xRZ2+rq+Vo1z/uS58oUk2fL7yvaZFSbpVGCuIAosMEPVJbxPAjB77iKQ9VW+qm0k5HIkBJCqkS758NEuczdqRWn4B0A/lmctwU29LH0F+HNRw0ttSS3lf141dfe+2H/o7WA74ikfK9NWBfrIW3CqKRZ964veC1IR5Qeit1OnffcJ2nrrGWtQQ46up1taIiacktkqrZjtsVHhk+CJOdYZ/Gr10jzqrmH/wzQMcEhn4W/lmYa/3i869t2HAH/v8hpEsYeWevzbIYWwbwmsoRozs3EkhvbFz5OmIkKwbMNWs6jh+tQXdlRxjf7O198VJtPUQjWp0kxs+OcOBqaOWc6YYCFr5j/D8jFgjFK69yX5zoLDppH/9D2noHvfYLpwszuSJMGOAWZSmgnpKw299YSbZ2Lg9t1ogkRRAa99izfY6giYqqbyZGH0drqy2CFJHGZhNK5zFMRNLhwh2HW7lXNzB9IXkVhn0NqoYZd35rQ0Hu2PCtR4wN5M9xO6rSsUWW5Bb02kE528r1Z86c2q8HMZVTAhFZghqdN/Fssu9oFl2Sp3e04xLu6NAXQJICOcxGZogw0gonisbjc/GvbigB45XbOpi9IUviX9nwygPv/ZP6yj9B+5efeebDBqMKbm/TwqIyh9g93nI/z3OYlJMkUzk0NSrSdqEH6r3U0XEpa0LHnni2I3np8eHQkBIp1CUjgzCLdw/BI50NRdMZ+bGGws8+858Mp8d2+lj2NozG9rNNm37yU/byK6y0bf6LBhWmdEGVzItjgkEF62Eb6k2kUonEeGowHlWoWhRRAlH5516dZWz00vFEEjWpjkDqGx5tzMoFTZLkQHamV/JzR3zGqeLRF19TQfgJ4vEA0yU4xnJc/rUN//STNRcr/rdqiuDRWdAPtYfZe8N9Jro2i8Wy0L7JjBcQLOdhKBG3SlQsCiiKrLByNqWxAUNgd5POXP9m7846Ux7DXO+lZPLI6LO3piIIolbmDswiS8CnmW/2NTT4XA0up+qNXt60fe2an7zC/NIXKdz7uDs21K3af7/uP/6T2SF4PJlGU+UzSLqRUbYft3m87lo3Sm2tp75+4aCy6Cx1ANk45mGGOSUgiZXEMi2VIrpwe0fi0vHjiX8TorIkGQogWWeC5BxRVaih/auWr/6FC1Rr+8ya/V7d//lv9pg/RswJX3i5H8TytepGCKJCH0r/7sOG8OTvRpsuNU21TphRnyoWTKU8jQiRLCtRaW6QDJE41OqoOyDe5cbdk729R02Oji179+7dYpgCaRpMHKeZWvtX6RRfBqY9r9zUD17z+z9jePyiG/26C+7Y8F4/cLD2Pdr2Gtgb63v6fA3tL11688SHPhpZmpr0ZNYtmGfyAhxU5PkAYiApsa5QeVNfXE6V4UXWuL3BIMSVLVu27NXeFrFCfqCUUXItavRveIadw7z1VRWkpwAyH9zELOvVo5T0C69teHlVXmxWQfqFyV6NyfPw2UsvTvqQMnV2abWABfXaFkxDxPg8dlYEKaDkdsSsCj7UChj258YNSg59O6lSxCDJMdj6ARRRAs6v5Ren7Y7GxmqMibcVQOKgAFIH5m7hnY9u+OmmJ+HCmvuZNw9aMGOrs73oYwlwQ3jnoiiY/A0M5T4GIxSFhmopU7OCw262uIXnpchB4BNShIGkKG1w6o1TU6okdKvWFn686+gQjWNbgKnSTWuaQVivgvSLfVQWmERVumntxfU3IVO6Q7yfsp46d6aDipSTZ1988U1vRYXdTo5oATOUIIhWOUJGE2CDIJpMhwi5QMQQZS4rYE1CkwAxRY7DY0LPEMtxA4EY6scbtw+Ihck4QjrMyrJGly98iM+Uk0Mjr/Ty9g+eO7X2KeaTHmvxTR5IpzuGXvnpTZtuQmt75fkmRMPjtevq8mePh9689LvWs89W22tqNJgWRsxmsw1iAQlvX4nEBxPZNpTs2HgsLik0io3RKzIDLwTMutuaCxhyyYMSHI+OBqIScvIhOLl+/fozNIGkyVZmy2xtevb4706c/RBNxng0ZCnTUVKIKP3nTWvXr2fE8bUfQjMAx/FdIvzzc5/571cwV7FZdOZapI/15bZLk5O+TsxPuhZ8zIQKbGPoaWQ5Oo4qIPDoMKoETnAi3U7EowFZlmnwaCZM1C8RsFoDymNZRaKRgWgWFQlBeuPUkZCtqawp0xQ6/eGHrWcPvhm69NJZDFBemk9wP6BF3f+TVZt+dscdr4Lwy3d/c6Mmv/kl/OJ5eA4DmcVjNnvKvRbYGW4gVfQthr7AJszyo3LkYBfn56je4fc3NzfTnD5e4PTZWE5S5nFSgSi6oqEhjIqyIZ7l0SPdfvG9l987lelBbeIgSYGtIYyp2dkXbdU1douZfSLfem3DT392/ysbfnzruzfe+M6Nv/r17/8Lyc9//frGf4G6ejMxIV2wmqrpmAB/ODn54WRrpmahIcKcP4vGJqMLFmg0268yHPotsq42LoH8qbR7RA12TJ3Qm2e5iEG2jnMCnHzj4nvvXby4/uKAyOZMJim4MZ8UHsnXe+tYRqazO0Dc8dprr/34/5H+/N/f//73FuL7ZvOv3/kluWy73exhDbkVTbbRN98sLx89Yqpzz2jRvep1uFoYJIIkzki8pvohOS4bk2a6JVXQFWXF+GCW3PTr7793fj2TiwLBi9bS2elCTZh0uYYpk/d467XZhA5bU577DarRjb9GoRm65v/6/a/eeTdE/YDEpy317jp32fF2GpBr763TmTExqTEvYI3SATE5aohx3HSIysrrqqur68ptNAOZz8ZnqpIKkiHQRnNHxYHXL/7H++sL8sGtAD0Z24sYnN68dAl/QqFqD9pMvacYoO7/5TukSb9GTaKf3//6Vze+866NFc51FnsFZmg10MKqLFrXhDnosZdiVFFbexXr3yHmksadpVwZetweT2VlZTAYrPe4y/OoTglkQrNAwpA4lH/q9Q/Wrn///bXrkelocnH/v9lsNlQhlSn5hkM1lV6H2473r6UVpndVf/3vvyJl+tW/k1r90oE65GHJNu5STaVxo7Fz31ZdobnbMoWSh1T96k0nsIEVk/zBKrEUo1pEqLLwSVlq3E0AzXFKZpnZRaySqlcRxQpbCZX3NXzWsv/kmz7wiz5jJ9Vhw8bwz8voOPbKSrvZrt5n+bs3zpR3qIfEM6J7/HHiJZYe9GlhXzjNUsYZYv5qWVfa1wKmq2V+qEmKQRksLSuCCdVomjZbvJi7xpANEDhR64ndmiphKrJ//XS5+P5/MMS2Ag0WIWeePNv6bFOwgvVqWwra4BZnYfQboChm0dVX0C51wDK/zqRtLppdDxNhqsddrdYc9EnRgBKHkiEhKCdbK3ags1VIgnoB4mrtSEEqqfkkeZRp0tpSjLQHd0KL7/SLTfnQpUsnjmcc7lqvp8ZSXNDEArNU6R/L6cXH1UDmgTYfUqTOkblJUi24UMvCO/9kpd3Sc+JVVcJgABPVvhJVAhtiVDuDnXiA68mxQkGEyktavOuBqvVr1xZxWqv+wi1rX89canrzxOl2Y0O4YRJYddHMKkH2F2sYYfqXd6Zh9C6wT+VfmR7VA59GhtWZpjkVcwiCRIOXrIn5ygM0Y+EVdj1ZspuDpdENvIiSZ3rEtYSAHy9WU6y7I8zaOD18sHa2IFQXmprOulgvErqWDgiqCmn51xrL4wz+6mm6hMZWay5elgfgEGnKZNc8raUeSKuR70+z0EClqdw+XX97ABVElhLcVB2fee5az7T97DSIYtX4krT7xO4Ao5L+OUHafjH03n5oaWC1EqSUEzCkxix7KqjTymde+CVyJVWd3nkXvOonSD9ugH3ktF0d+XnCfAW0sLgpev8EEHkyIE5psN2N/A4/UmqhDUjZUoNr9HoqaytLLtEcDIG+KqZWVALSbnJLgZhTzMLrcyjSey9fXLsL9Crjpv6/DspcNVP/V+Le6J5qQvBbVZt+81uKYZrSmB0AO8nluPoG5sva7Jmd7MhdVxok1HUHjFtzYsjtKK/zuqsdmMRm7GhvIpWE5FxbKUrgqESYPPVqm4S5wkNdXdwgqyftltT4LyWFIwm4cz3hsqYEozXvvUduKU82UxjI1tNcJFVVPEVvF6x7DOC3vxUec9SoV0jzuMrASU0T4XQzzL9+gKmP9WCIV9bcUJdrbFQDkji4LZVoo4RjLJ6gT9AEMbp36sOeCnEcNDpqKchVephU62nSFdsRtQhRkhRlVIDuFJcfyA9sfYq5axWitcia1q5Zs/Z1EAqdtuiC8YCe6YtzsRylxlMbgropkhgC6KO2Zd8htOT6efMQBhL6pCvtuOvzyIgC0tNCQpHVqSGKHKX+1iA0s1gVkVKYvJdmb2WOandtba3b68iw1newsjkTKgGgnHg4lfCrGd7WKT16/yIhhaq1FTq0FptOjERDAKF6DRxLESU8vTh5FGzVeB6vCQ/U0YruyDeZ5ASOEpK5UbKUdSBInen9VxijYCPmH5iwizAqM8IckAKRKKtXl8O4EonibUu7k+S9nSU4FdYkoQKBc0yrLAWQAsi7Qd+WSh13ctGHn+b18OR2VJ41KGvXIz5r2BOBure1toiwa1gApKlF16TFWg/yQl96Xxc7V8cjrCvHNYLJn18/d+yilSk8zHGH33p5CusrIRV5OKgEIkrC5oCcEpDlQM4aiEjUcGeuURtHULfk6CCAs7l5drOR3y9UidZiJVxWTohOcfR494+yzsEdD/9tldi8ZpZsf4qHnWprLd1SZ7qDBojLa0smSlY4YIQ1K/lcLkr1aNTWd0gEbteTMB9IOsqlSEVd4hwpyx8jJuSMeIuHb7XjGX5+MDaY7coFIlYi9haMxmKODC4XCcjSYBtXJczRkiUMxRW52EQSAx4Sqe4TymCVINx6W5YXt86B0gdOGCLdYEwAc7n0cBdVDXpM1ZhBe9x1NApJxUeNKqDvCpMWwf41a+cFibVPt1CrxYGhkMPkqPMy1C9Xn8xTTMwOfZh0GayAntpS3YhhDQ7KCoKkzrszwVgkYghQbiYHAvHEEKBLKEWI58RxSTNTGl4aZxidsEYDMZ7j/cLXeT/0z0ZpzQcDwD2iOaYwaZMvPXJULNaqxH2uki4ldNcHutEmt/ajqc4PUo0JulnY9LUWjhNyXyZIFeWZfCZEKNNgIjxLBmUdh0YLyzMdIinEYVDDsb0HEkqxZCRLudj4bVRuc6II6EEhOWhV53BJSBcUaxaqIGuliQGBOKf3V8GepwEG5gBpzZo7eeD2Uc2k0K9tpL7/Q93Dvd0jrZOFhkDVu7eQPe5/iikhgTS7NQlvxZuHFhcDqfPAIRcdbB++y2S5nAEnc1lXzBpLAG9iIcUEUeZKEmBj5yprwwAXoEZatd3YCaNTo0hU/lcka2xwfDyRSKUGY9SjFNB8dkQaB6fz+ceyBvJQGCB5jouu2zPkhyfX3DALoxtuWLMZQEjifYUbNI1BuwuHO+lXoeeEKuEtVODMb0Z93E6H2YwgzbGwAlLNfS7tfQd8+Mh1bMLlau2iCPSHoxSEODWHSLE2KK+nFG0M71J6ODqszjDPiBHMVHu1JlGzrlYP2cIIZUDtgaDSNmswwb/UJMAGIWXruCjwwo4dAuMNinUUb+2Bv1q37ks8CLMNDjG6YXv/nRgg+eGRSeaiOzsLtKDYsu1LHxomX7V1l/qOAkhzJCV1MGJsYGO7RuOEz+ga5nvTvoawK6m/HHuzwLico4FVaXfzrXUWln1Q/m5IQd5t0SH5RifUZip6vKAexBjzzBEVqBlFyCgbukSIaMU/59+CwOUCUmwMXUjme8985Ynv7hnjxM1rV21XoZkua/p3bSXX0dc7MpEm06OIhz+dGNMOTIz0DrG5X0/2l7xjzQCCNHspzyDNWNWgdXUbXV3chJpDH7q8CYRe6oFgOhE4DFVuRImN9weUeC9AEzJbqxRoCxU5i86Om5JxRYnOHmZjZhaQIrEsh6AM5EH/6K16PpskS2uLfuX7t9zyjXXrtgl+VIUbtqPcMBOmVdtvuOHJ/dqCC4I4lOwg6UNwOF4QBPBzT/avWTUN1wHcc/ZNlUOhA9wXnjzqS4qTrAnV19B6mQUBVBZ2vzS8Og6hYDUVaklPFKv1YBsfVxCkRkuxrUVn9iI/ycZyM0e4NQuMp3o4Jw8Du9bcA9y46MT4J/Dj0T3rvnELyhPrFJ5YZ/7Jp558cteMO1aBWoMK9eTWgXxhiU6MoERR+a67vuaHmXv3I6JzrAuQ31nowfSN6AU2lM7axMIpqLm8AFcNvXGa4GiIRAK5VF9ZVRv6lPiPcJucgJgckeRssbufSU0POIWhBPVyBSKFbkjcG6Pdz4egSmjuQ5Z3w6pdInd4W+zpp3c/vGcdynefQZC+sa3KyWV7BZWlo/9dtap/1Q2rNKym/mzf/hTov3Df/3rggQf+511fI/ncg/fe1Qz9CGIJoKv6RT3MUXfUSiTIODuqRlqHu7UMutMF+ctBSMuoh+OKusqBlIuPQVs8kcgpUeUEjBHrwfTLNC0omNjSkQKXTMTiVoOEYrXGxsea0e/6mx+6+76/hwG8z36oSq4rkW/c8pXvP8AB15WLo3oNtbXREO7mVYTJqlnSv1XkHrz5O7fc8v3v3HuzKvf+vR76ySKn9tq+C/xzzVHKayCFWwBzvAOTWrT0dVzmJEuWZFcLkLDSehl4xwE5NwqxiByQolnuBOqHIZJLgslcskyfF/z6PLkOnucF5Ekceh38U+Xv8j9034P33ns3pmj992wVeYjtUIogPXHLM38HAu+3Wjk8GybP0XgCXVf/mv5ZIPUjH/D33XzvXyBIf6lhdPMXvghw6z3903a8B0Gao8wfGgmrtHOYY1xJdUjppPMyZ32py4hX3A/wfE6dFiof5OLU/xDJQRsNbWMql8uCowQkD17a/n6EwamyYvrNiXff9bn7/F/Az/1Bkds/wIPI85yzGW7bVkDpgQyGokZrIDkUR/+HIhvibZx+16pN0yHajp7m2SGh596bv4wW+qCG0d2wY9u2L4n/oxTRGzaL/rlcceVObVJqCtJGjUuEW6GKU6voly011RkYpAKQIQ67mU8OWJ1jhW7QSBZKqnsWELk83Rl6zv5dJJt2wd33Pnjv38ODCNJ9tF6G6OfFHdEd+kfHnNvWfXfduj0Pt6GyCeOKMnhENmzZ+1mSLQakGnAPWlA/agj5GPxDPIDr7uD14l3fQ5AKeuRHsP9Kd0vH5hsQVBWp/lUD+PlMr2+zz9ycd4WRQ/jCaW7YqOWEI0LVsOtyzc1S4fGw4S6LuywZlyNK26CiImPlxgrFajkHJcV2cwhVon8Tk6Le33Xzgzff1czuh6duE2GIVGhb8vBYds+6bTuyHMfDs+j6cmMKGnVOkrbsRaTI4Yn33FA40KZN/bT2BubOgNkzPPZ3D3wPnRHKzfyXvr3n81816/4WSgyuH6lGWSlIZnXU4vHhtygD7Ay38s4WmjFvTHdUOd/qbL3M2RUVbJXjfLmHwdT4tBLnCn0Pir5NKfKf0dIx0joE6clNRcHLHYDP/SWC9E3yst9EXgRDgEnIN77313v4rwvjvahDvHPYitEhsNsqUyccKycgSlvkGOkSOw6pEd720Za0a5IlaDxq5EPf/NoX7rrrLv+ez3/+83/11a98u2tX/6rCiXfhdcwcTbJUhkaQYtNssHQ3+kvhaEvroWHg+9Kdvr7QZcV/cxMctFrjg22w9W8qqAsxNp4qICOPImWKqLlsxMo0VRupIKe0lV0qqjx9/Lvy/pu/g4Z2N4H0kNAby42OrWPU6BsPf2sH7+SgbZy1m0oGtVcwoP3aSyhx3K5V6tEQo640OtxwAyYhHY/s7CI/Qjk017bn23u27fj8nnV92r4k5OrJPZ4AAA8+SURBVJLcpcVes6dc+Ka2eofr2KFj3eJkXxXFlT5MTsKPcLbL6gsIYhpCiQSSwDZoqvPY68us0QJNzA0lJFlj1hJXVl1boY0zWXrAL7LPvn/XPZu35in23/wPCNLXyNy6AJnm0I5164g+3rKn+etc22BckrWjytNIaGTLZ7cExjGfYxhtynMdLorVrLDmmqCpyY/s2zmMwj2xbs8Y+u5vw8DmXf1MfTeteg4/rGKeYanwOng4mp6aLWgMp7jWcMvIyEiaVjZrcXZdHuEOwtPqRUdkOXdi8PlsqKdYC5HkOBR7kiX/EAbsqrKQ6f5qr7sR9Tyfz/eopWskAELzzV/+y3tv/hyBpG+OBCRBWbeHMHrmiad/2EYfRCGNyU0DSYlu+awiZWErQ2kAeml2e3v76tXtpE8sf2Opbrjj0W/LX08qyo4qpGP6/NbN92C8wKugJgtLTbCyzkQzXnamjb724ozKsCvLN/rUxtVO3wHgWi+zLYBqkYUMg9U+slKhRTSQk+M/lzRKbeUGZQXtcrw3SckrX6iHNQ8NZccS41wzkpp/YJzmPu4HEUOU26aC9P0nHn70+QQzNPWgR6KBSClMD0c+qyBzugcxugd6iNTQCgo+BAvB6TQWyiRpGH9i/PC2w7yg75mqxun9+qaM9u0MYrbV1Wlsb5+azeM72rPPmXQhyp3GcLoKJtKXmbpZ6iAZsypKgOUleC8xqcQgAoxfYnYfifE5GjxhOCqSVZVcDm0zEFACSg/cd+93vsM4zUMcerUcjyzyK4TSd7fd9ujwVG+Xwg3OaAYPSFukFCf2oxvmMMlyMS1ipZFwS8nspXRXlfBos3DsEN89eWhkZ0cXeSpeoE+L6+vY15ImfNtfaC/ub/SlYcI3LAgptDXXCFS1+Ibhchsrg0gke1OYibEEbnoTVsBgjSuGSEBWjoxL1Im8ZUuOrYzEZigxyAy4TZLHnQ89SKH63ge/KfTkcCMgSE985RlM/Le1PTo8ddBAm39Wy7wkRZOwedNW6O4kPWr3acWkcMnyQFROGhmZcDW4usDVQAmry3UgrQp56jAaVPvqoqkZfRNpY4uzJUxLMQjDRzmeawmnL5dLsrEbjwl9byLOJh/NTO6tw5jGybGsSgyI3ezdi7CwQjbis/eze7cYpAj1Hn/zbvwn0oRlfKkNHfe6PX/918iRjjyfKAEpBklluu+mGZUxruoeGMIcYvXqorEYfcNTCwR1svWTMGbhraeoyItgtheW5kBPTwuXtLuoRld4e0enS+hyhTtdLaJT0O+bNPraLnsSqraGbK0JIHtQIn/BWAyt6ycpUbSmeEdcznVEyfICbBSAsUBN9u7FbI+K/tK4k2ZSCjDE2iUUogBMvrvtyGOpEt2RsgLFzKgUmXJNgUi0DdM6/NzbX3BNKY9xaOqJT50TRz99InM77e1Tq8CcZpBNvRHRC6f2+Vqqkmk2M5WiZfgtcPzRo2/1dXoYGjTIWrcDrSyG6YMhKg8mlZS1xNkGDFIut4VJruBsIhHFenBwPJVSRwIishUKOduOH0Dpuw25pDObkyOl9agIEW+hz2dsX+0ruVUXlD4r2t2IMMFSDR/FwYJM3xMD2mRHWbI1xQktLC/p9GHulrnMYtKUQlH3tLcRhg5i3qkaU1RCqocgHeZOREutUJ1Uoi7TVpweGI0aZDYuTngoSCh+oKnSnrbm5LSmXDk3BmI8KktTGwNROSI4J8KuaXqEtzUXSEYX38vWEOgMh0v3LtEjY4NvEhN+BzzUrOf6DrGVdEbYKpV/JEhq0cSbgbEcczbkbj67F4ml1AE5g1Jym+hnNdKjaKVupkrIHKRiQizFxmEHA+lLPHc4UlrrlQzyoBPGmMoVCGYUWUAXKlJ7p3FqgC2c4ksn5xYhCGdhsmhW2oPOktdpZK4FMTLrPPTlRMjlupJdmORdubXP7feDmIoqMvPQW2ixsQTfqxg+qUiSghwhl+oZlA/Djj3r9uzgAE14Rnu3lDrCCYOSoWhykpKA7nB7+zR98PFHXaW6UgSphW8Jz6ViKly0tlkvVKvJih2l3uswhepqLVcKIpKgDSNdDu8VlUNWDicBTsjyR86XnBLiBFJsDLhEwCAfFuA2mrIbmPnugJxLjQ9xbbnidtkq8i7jdMcSbqFOtjlgCE9yO+faXsDQ9xbk5+hZunIzBcxmi85SizANjQ7GYrEUQuQwwegnmA3I7j4gHUz4ge9K7CarisYGD1q1juVSQRs+0T14hG8rpijotztYBaj0dpPqQNAsVTEa27jJ8DwwhV2HAMrtUz1ObKEAM6stXtl+brPHUZg2YqtER0UWKGvZVyQyHRaa8k4r3JG+xBI0/KNvTnVbaRCX/Pr0HGRKUqnupJCl2TkGyhKz/CGja5rvDbdyal/obHsKDwvQMcGSfa02q6EbNk6mRGi6Kl9YxSCvr/VWe6kD2cxaX2isgE1fk2YMuEmsz0uW4qksJgqiiL/aCKSPkVgqdbyZi2nPrJzgaihVI+rFdSbnBAlfG0Fv7OSOUnJP0T5MpZVOoys9grmK7Sp9p5e5pOqvlkN1FfcTJ4/Rmgny1KzSgCJJshK1xkazgOxfHVEbgCMfD1LA2p1KjfG9ajwMjDuzJYvYMKUY4blHDswNEma7fvZNXxz0DXcfakE51D3chxuaaCrYVZulZC4W2HTa5Ci7m2qYQ9lUKh7X8ltrHL3WWFLk0MQEGg64dfNnbropD8+muuNzz+qaAknqTnWnuK4ce6YMCSW5LOtASgtVba0H5olhLt7PgdftyJR+q16m3Fu/wPOUSSweR1PpDDe1aMjTtybhR/vc5l03kehZ29bHgoQYpQBYgFOsApSwSKoiufoE7pFjx1xzg+TTF8Y9Kjy1TDwLuPBGiWgR1B5015XbMsWajp7z888NbL7nMzcVhEA6nppnguA0kBJcG5tgoaT4thk6s5PnOlqPsfrHXCC1cT2zOh8Ww3I35lJFtthrmNhNoG/OTwFUBKl798eAZO3uTmX5hEzTw6NJ+FapJjX4HuH9/omJiZZ5VCncSyNcZnPpd3Qs4MobOvVa5j19jR70MDANJAFBQolLkXmiP7EICfdICAJZpYTJsBCTpyDo9O3jeWfLgQMul2/O5M0Y3lc6DDjfZV9hHD7B2Sxzi66WmpM3f6ZE0HEf70b5UdG/z5L4iVR3IiEK2Ryrb44LcPCwa0qGBZ4Wuf8IGaZF3D5KdFdZrfBkteVNZfMJfbUtlAo+5Vhllfn2uYSNqHG0ijLz/gJ11jinDkCNSH69INDa0vOIyPXMe0FMQtVXeQZ8TWi+a2WY0PLRs1bXoiW3Of88Ql/+Qr269B1nNNarn7Gu4hydz7Plo66JpOeqLWXOZv5m5l6NdZEL0PDR1TE5s9qNdC0K/EkmTM6NUv083ye1+OUKlLQ/IUa0Lvk1Kqxj/+pI+bUL0hzNy0sgzZCrBpJ5TpD87Gs1tEd6NeKr/+bY1T/r0cwn+sJB6DD+4imKv/XqQjslr6v7znz3QoE0lyYxGkKXVORJM2gTy3tVf69tKr5Nr/1MPSl9FdjYhjrBUD2+vzDdkJ2ycIbClqkzlJ5/UYDUFAqFqJNDX4YP6NuTe2yqZMpsNrpMm60MGm02us7GkK1Ju5eMyYFvo1302u7QZCt8hR5tZ6Kn7ZChvcAWamykI6qvNKknxFfp4CQh6gDK0NmKby/ldAsIktab6cloFR27qdhu7jbRBANq0LPRiz14C7U0iY4+aRsbhq9AhlcB6rcH6OrAowsWQCoMbzTS5EMaRszQYcvKdbpC66hHO3N9E5RPXRu9sQaKLTV1iwYkS7WX5sCbdObq6nqdxZ/xBD2eCjPSTrpr5HBuUEHCy7TY6evNoMmiM1d6PdWYvVdQaK73BIPleIMebWo4VAfxIGZzEIK0ckQFndeBd89AsusqPJ5gNSa19upqO24NBfGEdrOZJkbbzRb8TKqDQYuuIlhfvmhAsjMM8MeChkFqQ2InaGz4zKaz0PezM5BsumAtbqc5afYM282L6CJIJvbEUwSJOZU6nbkRD48osqU/3brKAkh1oL5ewc7Mds6o/a0hnaeWdI+ArV40PkkFyVYAqYkMw08t5xXAzMtdyy5e1SSvzltOL4ToOH7yvBpI5T2ZjL5Ek+jANmasIZ2l0aTz4iv1+FQDqbqnMdOjglSOZ6UD1eAe+Ca3rtqBm/UEEvFe/6IByRaqwAszqXbnBnWCB31pIH6+FgtDSwWpQmfS08qCDp2lTA18Kki0zrElVKpJ7C49pBGojNW6EB7frGvSQKLdzeVkbnVuC34Gfmq6ZYk3YhXKqO6vYmZysLAgsdYK8s3kUT10yWUW7Qop9aaMWAWpSWdvRIUgb2LJTAOppr6iwjYdJDeqEBWjUIEqLejMbKreME2yV1TUmLSJIV46oUm9MPxQ7D3sDLDYQLK43eQkEKQyEzkPurF69W7Jm+uLIGnTXerpXk1TIGUsutAsn2RSd6E9vDUV+FI1fVfzTJ+UcdBu4KeSKFK1wjSI4OIDya4yQQTJz0I64VamkToTOV8gHmCmedYUljCuYxSvAM1xV0x33KqzBc5CdgsMewqPCCZ5qNmOm0W/ysLh8NPxeOpJTxcfSNpnb2F6rw+ZdRVet9uNvlkFKVNdZ8dPN8PAyJAXQZ2yex1uR8Fxe3B3B4JUQwvWk/1U6sz00J2BRjM5cCJhGQLJTPcaxFe8Kkj4gRATC9IJQ9oZzITnIgPJUgBJ54cei85RYHJuBhLqDd2hPUTIAAv/9XhvjBF6mCZpZLKyQAHxbZnC6ZoYSSqjDTW43TFFJs145hqVZRTq1446ohtk7UEKd4sIJJtD3QQZhwNDMSYbIYcqIbzeMocDqWO1tw7VIMT2xD8OgsGBG234BD1PYXeT+gA1qUc7hKOHjkhbyguHQ3Vir5RDE/4AvmDT3ucoozMQ//CYaC/bogFpKivVvMn07Bao9waKWefM/diTwiCIftrbik+KWwq/S3YvTl8u3T9DcaA0W154kBadQJnZXtsz+zKXQCoRP1TXLyhIcxfdFpvALFNTt141TXLM+J6Ra0euIkjuaxQiPavPXBUxIzVZ6Ju9XLma32pafY2iRKtjXjWQLNfmODf4r+rXT1iq4RoUW/CKt7d/tNS4y03XltSpXxlwFTFakk8mi/FrZj9CFuJqF0P37x8k19bVLsmSLMmSLMmSLMmSXAPy/wF55kdzrWTxS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294" name="Picture 6" descr="http://sp25kielce.pl/wp-content/uploads/2015/12/sdz2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437112"/>
            <a:ext cx="3456384" cy="2048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C:\Users\Kinga\Desktop\KONKURS WIEDZY EKOLOGICZNEJ- PRZYJACIELE ZWIERZĄT\20160422_092252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4038600" cy="336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ymbol zastępczy zawartości 5" descr="C:\Users\Kinga\Desktop\KONKURS WIEDZY EKOLOGICZNEJ- PRZYJACIELE ZWIERZĄT\20160422_092234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727886"/>
            <a:ext cx="4038600" cy="286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http://westsidegroup.home.pl/teczowakraina/sites/default/files/pictures/zwierzak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60648"/>
            <a:ext cx="3312368" cy="2206465"/>
          </a:xfrm>
          <a:prstGeom prst="rect">
            <a:avLst/>
          </a:prstGeom>
          <a:noFill/>
        </p:spPr>
      </p:pic>
      <p:pic>
        <p:nvPicPr>
          <p:cNvPr id="11268" name="Picture 4" descr="http://www.sprudolowice.szkolnastrona.pl/container/00000000000000000000000000000000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725144"/>
            <a:ext cx="3009900" cy="134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Konkurs „Piosenki ekologicznej”</a:t>
            </a:r>
            <a:endParaRPr lang="pl-PL" dirty="0"/>
          </a:p>
        </p:txBody>
      </p:sp>
      <p:pic>
        <p:nvPicPr>
          <p:cNvPr id="45058" name="Picture 2" descr="F:\EKO\SAM_346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816598"/>
          </a:xfrm>
          <a:prstGeom prst="rect">
            <a:avLst/>
          </a:prstGeom>
          <a:noFill/>
        </p:spPr>
      </p:pic>
      <p:pic>
        <p:nvPicPr>
          <p:cNvPr id="45059" name="Picture 3" descr="F:\EKO\SAM_34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816598"/>
          </a:xfrm>
          <a:prstGeom prst="rect">
            <a:avLst/>
          </a:prstGeom>
          <a:noFill/>
        </p:spPr>
      </p:pic>
      <p:pic>
        <p:nvPicPr>
          <p:cNvPr id="10242" name="Picture 2" descr="http://www.cedarnet.org/leshale/Shtmu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124744"/>
            <a:ext cx="4057650" cy="1190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pl-PL" dirty="0" smtClean="0"/>
              <a:t>Konkurs plastyczny</a:t>
            </a:r>
            <a:br>
              <a:rPr lang="pl-PL" dirty="0" smtClean="0"/>
            </a:br>
            <a:r>
              <a:rPr lang="pl-PL" dirty="0" smtClean="0"/>
              <a:t> „Co w trawie piszczy i po niebie lata”</a:t>
            </a:r>
            <a:endParaRPr lang="pl-PL" dirty="0"/>
          </a:p>
        </p:txBody>
      </p:sp>
      <p:pic>
        <p:nvPicPr>
          <p:cNvPr id="46082" name="Picture 2" descr="F:\EKO\SAM_346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844824"/>
            <a:ext cx="5760640" cy="4104456"/>
          </a:xfrm>
          <a:prstGeom prst="rect">
            <a:avLst/>
          </a:prstGeom>
          <a:noFill/>
        </p:spPr>
      </p:pic>
      <p:pic>
        <p:nvPicPr>
          <p:cNvPr id="9218" name="Picture 2" descr="http://m.ocdn.eu/_m/7e688d85c504aedbf26519cbae19a40c,62,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1844824"/>
            <a:ext cx="1584176" cy="4104456"/>
          </a:xfrm>
          <a:prstGeom prst="rect">
            <a:avLst/>
          </a:prstGeom>
          <a:noFill/>
        </p:spPr>
      </p:pic>
      <p:pic>
        <p:nvPicPr>
          <p:cNvPr id="9222" name="Picture 6" descr="http://digart.img.digart.pl/data/img/vol2/26/25/download/56760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44824"/>
            <a:ext cx="1440160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nalezione obrazy dla zapytania segregacja odpadó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9" y="1412776"/>
            <a:ext cx="2448272" cy="129614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064896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pl-PL" dirty="0" smtClean="0"/>
              <a:t>„Turniej wiedzy ekologicznej”</a:t>
            </a:r>
            <a:endParaRPr lang="pl-PL" dirty="0"/>
          </a:p>
        </p:txBody>
      </p:sp>
      <p:pic>
        <p:nvPicPr>
          <p:cNvPr id="47107" name="Picture 3" descr="F:\ekologia\ekologia 03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47108" name="Picture 4" descr="F:\ekologia\ekologia 0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996952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pl-PL" dirty="0" smtClean="0"/>
              <a:t>Konkurs recytatorski „Eko wierszyki”</a:t>
            </a:r>
            <a:endParaRPr lang="pl-PL" dirty="0"/>
          </a:p>
        </p:txBody>
      </p:sp>
      <p:pic>
        <p:nvPicPr>
          <p:cNvPr id="48131" name="Picture 3" descr="F:\EKO\20160429_10214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04864"/>
            <a:ext cx="4038600" cy="3149947"/>
          </a:xfrm>
          <a:prstGeom prst="rect">
            <a:avLst/>
          </a:prstGeom>
          <a:noFill/>
        </p:spPr>
      </p:pic>
      <p:pic>
        <p:nvPicPr>
          <p:cNvPr id="48132" name="Picture 4" descr="F:\EKO\20160429_10223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727325"/>
            <a:ext cx="4038600" cy="2861915"/>
          </a:xfrm>
          <a:prstGeom prst="rect">
            <a:avLst/>
          </a:prstGeom>
          <a:noFill/>
        </p:spPr>
      </p:pic>
      <p:pic>
        <p:nvPicPr>
          <p:cNvPr id="7170" name="Picture 2" descr="https://encrypted-tbn0.gstatic.com/images?q=tbn:ANd9GcQrw_jbiphifgHfLiNlk1REtw2xMbHUzj8lN2vNs71U93cq1Uy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589240"/>
            <a:ext cx="8280920" cy="1044327"/>
          </a:xfrm>
          <a:prstGeom prst="rect">
            <a:avLst/>
          </a:prstGeom>
          <a:noFill/>
        </p:spPr>
      </p:pic>
      <p:pic>
        <p:nvPicPr>
          <p:cNvPr id="7172" name="Picture 4" descr="https://encrypted-tbn0.gstatic.com/images?q=tbn:ANd9GcQrw_jbiphifgHfLiNlk1REtw2xMbHUzj8lN2vNs71U93cq1Uy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124744"/>
            <a:ext cx="8208912" cy="1476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s://s-media-cache-ak0.pinimg.com/736x/2f/da/40/2fda407c36c44d3e40ea5ab9da81c0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00266" cy="1800200"/>
          </a:xfrm>
          <a:prstGeom prst="rect">
            <a:avLst/>
          </a:prstGeom>
          <a:noFill/>
        </p:spPr>
      </p:pic>
      <p:pic>
        <p:nvPicPr>
          <p:cNvPr id="50178" name="Picture 2" descr="F:\EKO\20160429_1059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672668"/>
            <a:ext cx="7067128" cy="4516457"/>
          </a:xfrm>
          <a:prstGeom prst="rect">
            <a:avLst/>
          </a:prstGeom>
          <a:noFill/>
        </p:spPr>
      </p:pic>
      <p:sp>
        <p:nvSpPr>
          <p:cNvPr id="6146" name="AutoShape 2" descr="data:image/jpeg;base64,/9j/4AAQSkZJRgABAQAAAQABAAD/2wCEAAkGBxISEhITEhMVFRMXFxoVFxcVFRUVFhUZFRcWGBUXFxUYHSggGBslHRYVITEhJSkrLi4uGB8zODMtNygtLisBCgoKDg0OGxAQGysmICYtLS0tLy0tLS0tLS0vLy0tLSsuLS0tLS0tLS0rLS8tLS0tLS0tLS0tLS0tLS0tLS0tLf/AABEIAPgAywMBEQACEQEDEQH/xAAbAAEAAgMBAQAAAAAAAAAAAAAABAUCAwYBB//EAEAQAAECAgcECAQEBQMFAAAAAAEAAgMRBAUSITFBUWFxgZEGEyIyobHB0SNCUvBicpLhFDOCovEVJMJDU3Ojsv/EABoBAQADAQEBAAAAAAAAAAAAAAACAwQBBQb/xAA5EQACAQIEAgkDBAEEAQUAAAAAAQIDEQQSITFBURMiYXGBobHB8DKR0QUjM+HxFEJSgrIVJDRicv/aAAwDAQACEQMRAD8A+4oAgCAIAgCAIAgCAIDAxJYqLdtwZqQCAqoUR0GIGO/luMmnQ6LFTToTyPWL27HyI7Mk0ykFr4YGZM/IeaunN9LGC7WzvEmK86EAQBAEAQBAEAQBAEAQBAEAQBAEAQBAEAQHhE0BpcCy8Xt003KDWXVARqTJtoC0FCVV5M0Ff580OGl7mUhjgDf4tORUYzhiINL+0zmkkRIby90EuxEwd7TI+KhBuVWLf/F/e6uE7lwtZIIAgCAIAgCAIAgCAIAgCAIAgCAIAgCAIAgCAj0uLZlMXKucmmrK/t2g8dCs9pvEapKLTzR39QQ41Fl8WDc4YtydqCqp07vpaf1evYyLXFHkN4c9j24OM9xIkQds2rsWnOM1xv8APIItloJBAEAQBAEAQBAEAQBAEAQBAEAQBAEAQBAEAQHhCA9QEeI2ybQw+Yeu9VyWV5l4/OYIsRllxLe67tDY4YjiPIqL0d1s9fneiOzJtHjh4mNxGhGKsjK6Op3NqkdCAIDVbk6Rzw9lC9nZ8QbVMBAEAQBAEAQBAEAQBAEAQBAEAQGuJElgJqLb4Aj9dEyb4fuq7Vea+z/IM2Uh3zNUk5rdLw+e4NsOM12HJdjNMGl7LJlkTMbD+65bK+z3/sEWltMIiILmkgO0H0u9DsOxQn1HmXd+H7P+iD01LGDEDgCP8HMK5O6uTM10BAaqVCtNIzxB0IwUJxzRt8ucZhQqRbbPAi4jQi4rlKpnjf5fiE7khWHQgCAIAgCAIAgCAIAgCAIAgCAIAgPHICM8A5Xqt9bTcGqI94EnCbdVXJTju018+XBshkRGFjxlIg5g3KUXnjknvxRzfRkCqo5Y90N+INknX6HcRdvCrozabjLdafh+K80Qi+DLpaiwIDxxkgK0u6qPL5Yo/uGPMLNfo61uEvVflehDaXeWQdfJaLkz1dAQBAEAQBAEAQBAEAQBAEAQBAEAKAxYySA9IQEKPCLSC3LD2VEqeqa4bfjuBX1yJFkYXA/DfsBPZdva6R5qivpKNTg9H2cn4Mqno1It6FGttBOOB3jFa4SzRuyxM3qZ08eLiuMFTWbS6CSO/DNoH8ufELLiU3SzLeOq8P6K5/T3EyBSA5sN4wIlzVymmoyXEmndXJatOhAEAQBAEAQBAEAQBAEAQBAEAQEWn1hDgibzjgBeTuCprV4UleRGU1HcqTXsV3chSH4iSeQwWfp8RLWFP7shmm9kSaNXJ/6kMt2i/wAMVBY7LLLVjbzJKT4otAQ4TBmDgQt6akrrYmQY8EPa+G7BwI4qmpTzxlB8fU41dWIPR2lHuux7h/My6fESKpwlVySv8a/KsV022tS/W4tCAgSlELTg4FvqPAn9KqW9vny3oR4kCpieriwjjDcQOBmFloX6GUOMW/LVEae1uRdwHzaDsW5O6uWGa6AgCAIAgCAIAgCAIAgCAIAgItZ05sGG57ssBqTgFVXrKlBzZGclFXKGrKG6M4xYt7neA0GgCy4ei5PpKn1enYvnuQhD/dLcvIgbDbcL5XXLVUk0rQWvzctIdFq8v7T5gZDM7SqqGFjTV5avizljPqnQDNszDOI02hccHQeaH08Vy7V7o5axOiAHtDfNaHqrokUEf4VKOkQB4/M3HmCeS89voq8lz6y8N/urlP0z7zpGOmAV6ZcZICurE2XB2y1+k9o/pcVTN2d/H7b+TIvQhwOxTXjKIwO9D6qmmsuJmuaT9iC0qNFnV7uyRoZK7Du9NLlp9tCxEpXHQgCAIAgCAIAgCAIAgCAIAgOX6RRDEpEKD8rRbO8+wlzK87EPPiIweyWZlE+tUUfEv6BCk1b4K0VcvJBaDiFIHqA1RXZfd6i2r6gj0dtgmGcDe31CrprI8nDde6OFX0kbZEOL/wBt4nuJkfAlZMZ1JQqcnbw/xcqq6WlyLerndgDS72W2n9NuWhaiUrDpDrFk7GlqR3OaR7Kuau184EWVEd5ESiPzk6G7eJHzms0m+lpy5pplb+qLLWhmUSINs1Zh9JTj/wDb11LUTlpOhAEAQBAEAQBAEAQBAEAQBAcs1tqnxp5AS/Q1edBZsTU7vwUR/lkXdPpggwrcpm4Aak4LXiKypQci2csquVNWdIHueGxA2TjIECUtN4WDDY+UpqM+JVCq27M6ReqXmqPCtKLjcGuls7Mxi28cMVCtdRzLda/PA4yBWJEejxJaYaHBZK81WwzkiE+tFmPRmNahNOrRzFx8ldhJZoJ9i/HsKTvFMsItMAiNZKc8dmis6W9Xo1yu/YnfWx7WHcJ0LTycJqdTbxXqJbFJWp7LD9NIH9wcfULLW3g+U/W/5Kp8O8tIJ+Mdo9Ap0v5qi7vQtLBajoQBAEAQBAEAQBAEAQBAEAQHM0x3VU9rj3YjQJ7cPQc150n0eL12krePz1KH1aveXNZ0IRYRZgcQdoWuvRVWGVls45lY52kVb1Ih2j2i/wABj6LBUw0KXRpb5lqVOCjbvOshYDcvVLzNAYRXgC/DDmoznGKvIFNAZYfEZk5pI3tuPosMaeVTp8GvNaP2IbOxG6LPkIjfoe4cMVH9Pn+1rwv+SFHZrkyzq6Fac6I7M3LVh4Wjme71f48C1EunD4b/AMp8Aran0sS2KOtm9l//AJILuZY33Wauv/KL80iufuiwhH4w/KPIKVP/AORPuRZxNtW1rDj2w2YLTIh0gd4kcFOjiIVb5eBGFRS2JyvJhAEAQBAEAQBAEAQBAEAQFT0iqzrofZ77b2+o+9iy4vD9NCy3WxXVhnRSwK9pEMWHNDiLpuBnxlisKxWJp9WUbvuftuVKpUWjRuoTIkeIHxDOWGQG4K/D0qsqnSVt+C5FkFJu8jqA4YTC35lzLTJSBQVrXTSyK0NIcJAWhibUnYaBeXiMZCUJwtrtr36/YpnV0djGr4vWBjsS10uDgfUDkrMJLPCL4ptPx+IlB5kmQarfKLSW6kf3XHzWTBvqzh2pffQrp/VJHVUZkmgL2zQZRWzaRqCOYXGrqwZS1qy9w2QT/wC0+yzVVdv/AKf+RXLf7epJgfzuHoFGjrXqeHoT4nO0N3VU10sC9zTuJJWGg8mLaXFv8mWGlX7nbL2jWEAQBAEAQBAEAQBAEAQBAEBGpcOGBac0H1VdWqqcczBUh74jiGASkNgGPNYuhqV23UduxETd/psTVviuv9Op8GztjJkaJCPaF228cDkoZa+G1TzRGxT1kwOc4hsgTP8AdebXqRnNyirfNyia1N1TsLHNGTuVxmPMr08HRnSdpcfb/LJQi46Eehj/AHcUa2fABUYJfuyXzcjD+R+B2AXsmg9QFVTmTiuH4Yfg959FTJXm/wDr6sg9/se0O+M7YD5qjCu86ku30JI5yELVJtavJ5krz8P18Vftb9TNBXqXO3C901BAEAQBAEAQBAEAQBAEAQBAVlNPWRBDyGPr6LJ/JX7I+r/o4SWtDYgAuBbd/Sf3C0XtO3Nen+RxJSmdPHtBEjeEBT0yhgOAPdOei86VGFOqrrqy8nw+5yxIpFFs9UW4BwnyIW2UetF9vsw1qiiq4TpsTcPILy8BrWl84lEP5WdcvYNAQECU4zzo1o5TP/JVK2aT7vcit2RKPEstjP2SG84eJCx0JZMNKfO79heyIlQUSb7WQXP06jli6j47dxCnG2p0q9ItCAIAgCAIAgCAIAgCAIAgCArqIJxnnf5rJhvqqf8A6OIzrSIGhrswZjaMHeBXcTWjTyt73/z5BkqBGDxMK6lVjUjmidM34GWKm9tAR47REh8JjeqqselpNLw7+AMIMS1DBOXolOpnpqZw5yo76ZEOgA8B7Lzf01deT7Cin/JI69ewaAgKtz5GO7U2R+lrT5FY688tKb56eSRFcSP1LnQmtHzOmfT72JKhmhCnwW/4OtXNNOhPkIUKYHzEXFxzv0Ua0KtV5IO0Vx/HYQknLRGypqBGgum5xLDcWkzAM7iNFOhh3Qf1Np+ohTyvcvlrLAgCAIAgCAIAgCAIAgMXjTFcaAhvmETuCATYjTODvVYk+ixDT2l6nDKs6OXAECeUt6lisK61mnZoNXItUvIfZ2GfBUfpyackciXK9MkRaGZF7dDduN/qqaL+qPJ+uvucRGYbIjDScuNwWdPJRqLk35/5HAoujkZojx3uMhM37p+ix/p9WMHLNy9DPRfWkzqaJS2xBNuE5X3YbF61KrGpHNHY0J31RvVh0ookS0wS+dxdwJMvPwWGf7jhDm3J93AhHVFu0BjWjh4LY5Wa7SZ6XMbiQD4qMqsIaNgiUymNIkJ46aKmdRysoxb17tu+3E4eisPw+fspZ63/AA8/6BPWg6EAQBAEAQBAEAQBAEBpi9k2ss/dQl1et9wY0uj227cio1qMascsgVz4kZvZk47pHxWToMSuop6efzxOamyrYRY8hw7RE1dh6apN012P29gi1Wo6QgZRztaPvwVENK0l2J+qOcSHWUSx1p3eAn6LJipZac+1r0RyTsjlKAZQyTm4n0914yMcNI3LuoKYQCGNJl3p3z3aL1ME62R5LWvx/Joou60LiNWA6t5Fzw0yG03N8SFt6duLTVpLh6W8SyTsiHRbIcJ91gkNsrgFVCcIOVSW30rw5eIWhvfFfGPZEgOXNWZKlV5pdVclv4nT0UYsIL7wcxlvXY01QastHx4rx4oFiyC0YALUdM5ID1AEAQBAEAQBAEAQBAEB4RNAaaO6RLTlhuyVcHa8eXpw/AN6sBEj3RWHUEffNUvSqu5+TX5BLVwK+K74zJae6yp3xH/X3OcSo6VRpNftu5yHlNef+oT1y9t/RexTXdomNW1KIkCGcDntBxWynhISpwzLb33OxprKrl7VtAbBbIc81shBQiorZFqVlZEOvJThNA7RdaP5WCf/ANFiw/qE1GMbb3ITeqRjQaKYl7rmeJVmFw2RKUtX6dxNIuGMAEgJBbDoiMBBBzXJJNWYPIQkACuoGaAIAgCAIAgCAIAgCAIAgCAj0q4tfoZHcVVUeVqXg+5/2CQCrQRKV34fH0VUv5Y9z9gexIlp1luGZRdd9i83+F6gjvHx2jQe/uqo64h9kV6nOJzPSGL1kVrBm6fCch/yXjz/AHq9ub8jLV60lE7GhQ7LGjYvojWRqyphYQAZZ/t4LBi61WM1Cnyvtc4yrMQxnvifK0Bo07JvlvcZf0hQn+4pVZcFZLt4+ehBaty8C7q/+W1ehFWikWElSAQBAEAQBAEAQBAEAQBAEBEjUu+TBM/eCpc5S0h937cwayI52cvZc6Ko/wDf5I4edfFb3mzGz9vZRarx2al5P8A3w47YjSMyMDipRqRqpwej4p7nTKhPm0ai48FOlLNBN/HxBDraNZM9Gk8/8LNiaji21uo+r/oi3YrKqrax1nWHstE7hfuGuQCzYPFWhLO9IrQqhUte/AktpgJfFEx2ZtBxvADZqyFdZalZeH2LM2lyiqqH1tKnk27ld7rL+nU81XNyRnpdao3yO6XuGsqq9uDS2Vs9loxxxdLYJlZcRGV1KH1bfO7chNu2m5HoVFcQGNaWsGuzzK5Toz0z2stkvVkkrKxdAhshMDIbdgWptI6ZroCAIAgCAIAgCAIAgCAICPTImDRifJVVNWoc9+7+wbIMING3VWg2IAgI1IogdeLnahV1KUais/7QNFBcWvc12Jv3rPQlknKlN67rtucRWVw7tvA48gvMxkv3pW+aFcyiiwrTgNZfusZnauyZTqVZhuyvu8m+MytdaTjSjT8X7FtSVok7oZRJMLzmvS/T6eSjfnqSoRtC/M6V7gASTIC8k4ADFbW0ldlxXwGGK/rHCQFzQchjftNxO4DJVwV3nfh3f2RWurLFWkjlOlce1GgQ2ntNNoyyJII4ybPivLxks9eEI7p3+eCM1V3nFI6iETITxkvUNJmgCAIAgCAIAgCAiVq4iE8tJBAmCMcQqMVJxpSa3Iz2OYfW0Tq4rXOcXOAsuFxGAOGFwXkLGT6OUZN3ez9TO6jytMvOj9ZdbDAJm9oAdd9zwXqYSuqsFzW5dTnmRLInF3D781bH+ST7l7+5YS1aAgCAICsrJvbaZyunPdNYqyj0uv8Axvfk07nGV74JewuxdO/jjcs8qLq0dI9e+vPmRauivMKyZm4yzy2rJPDZZKLetrvsK8tmVlNcYj2wxrf97B5qtZsRWs+L+eRRK85KJ20OJDo0JttwaAM8zoBmvoJ1IUo3k7I2OSitSrpdZRYzgIUP4eILyRaOTi0Xy0BlrkFmc6tVpwj1e3S/bYrvKWy07STCZSyO+1o2MA8XEq3JW4zXgvyyVp8X5GiNWcVtzXiI7WyLI4iU+ColWm+rSeZ87aLxONy2WpjU9Uut9bFmXG+ZzVmGw3Rtyk7yfE7Cnl1e50T3hoJJAAxJuAWptJXZYcxFr50Skw2wj8MGRu79xmTs0Xmxxbq4iMYfT6mfpXKoktjqV6ZoCAIAgCAIAgIVaUksbc0Gd1+HJZMXXlSjdK5GTsclHhrwDM0WXRUgOcJX6r1/019VpLxLaOxfi6KdrVui7VJLufsXElWgICPSaYxmJJONloLnS1kMtqhKpGOnHs1IuSRD/wBcZO+HFA1sg+DST4Kvp+cZfb8HM/YyNWlMY+xYcHYgyxGFxGI4rHiZxqVIZXprfu0v5HHJPYi0StLL5OFwBvA719wVdPGPO5vZb9qvp87yKqa6lfT6YTac7E3ndkB4LLVm7OUt5a+HBfOCITlZakapGm0Ylm0890HDa5x0n5SV+Bi43mldvRe77iFFP6uJawqC6kPtONoD5iMZfSMGsGzHOeeyFBVJZ5a248+7kl5+tqhmd3r89DpoEBrAAAtxea6RR7XeN3hywVcoRf1HLGH8O1gm1ocRquu+XqWOlbSa5iC4NA3zK82ti68N4W8yuUmijrCmRIvecToBhyCwTq1azs3fsM8nKRP6NVWbXWOG5epgcK6Szy3fki6lTy6vc6tegXBAEAQBAEAQGqlQrTSFCpDPFx5g5ql0UscA4jmLl5MsLCnVV5LKrbvfwKnFXLOrHwGTk9trafKa9CnXoJWi0SUokymGVmIL5Yy0K7WeW1VcN+57/kkeUanWnSIloq8Ni+mk1awTN1LjWGF2eA2kmTRzIWqcsquG7I0UOiCU3Xk3knM6n7uwSEMqCViV1LdByUjpRR6L1sV3V9mxcCMy3GYzEzKWxY8iq1JSWltE/Xv5FdszuU1Id2iCAC2YdZvBIN8tmxeZOMHUatZK97fPBcil6vXgQaym57WtHeAcON0uEjyWa0qk0uLKql5SsuJfUWhdWxsL5nibjmGYcCcBp2jkvcjSUIqjHju+z+9l4s0qGVZF4nR0WAGNAC1pJaIuNxXQQaTVrX4nwVE8NSn9UTjSZWUipoje1DdfsMiss8AlrSbTK3T5Gqh1mC7qqS0TwDiJGf4vdRoYuUZ9FW35/PU5Go08si6ZVkIGdkL0rWLiW1oFwXQeoAgCAIAgCA1UmkNYJuPudyqq1oUo3kcbsUNNrN75gGy3QY8SvGrYypVdo6LkitybK8QnOwBK5DBVp62t3kcjZmati/SVb/6bU5odEzSRGhYWm+R3hVujiMPqtuzVfYjlnEn1NT2GIOsNk5fSTvyK0YKvSTs1Zv7P8E4VE9GXVaYQ9LYnydLxkvSnvHv/ACWS4EwKwkaadSOrhvfoLtpyHOSqrVOjg58jknZXKhsTqKM5/wA5uB1cc/M8FROX+nw/b7v5chJ5IHLR3SaNe97Dj7LxZ2jBLi9fDh+fsZZaRLDo3CEVzLWLHHk6TvOf6ls/TYXqOT4Isw+ur4F9Vz5ufGd8zuyM5C5gHAT/AKivSpPRzfF+XD8+JdD/AJcyeLbtg0HviVdZvcnY3MhALqSR0wi0UO2HUXHmFxxTOWRqtRGY9tv9w91zrR7V5nNUQq8q1seHaZK2BMHXYs+KoKvDTfh+CNSGdaDoxWBiwrLu8zsmeJGR+9FzBVnUp67rQ5RnmiXK2FoQBAEAQBAa48UMBccPu5V1akacXKQOdpMZ0R2pOAGS8aMKuLnme3oV2ciTDoLGXxTN2Nkeq3ZqOGeSCvPktX+Eu+yJqNiSymHBkO7cSpZ8XLaMV3tt+St5ktDcymu+Zh4KcZ4hfVFPufs17nCQHseJeBV8Z37AU1a1ACC6HcdMismJwUaivHR+pVOknsV9FrN9kwYk7bSDDJxtNIIYTtlKe1ZqOImv2qn1Lbv5ePBlcZv6XuXVVV3DjucxocC2XeEp67r1uoYqNaTUU9C2FVTbSNfSSJdChj5nzO5t/mQoYrrShT5vyWoqatIrOk8TtQYIOAtHebh5Hms36g89SNP5qV1neSic5S4k57TduGHovMqzzzbXh3cPIzTldnQdHoZYz8wtNPgR4tPNethoOFOPbr99PdM1UVaNuep0VGgBjRO4AeH3JburTjd7IuSsRaTWZnJl24TP7LC61es/2lZcwamxYx+vmPJc6DEX/k1BIg09zTKIDxEj+6sjVrUf5Vdc1wBZtcCJjBbk01dHTxrAMF0HNUBvU06Iwd14tDjf5ly86gujxU4cGr/PMzw6tVo6deiaAgCAIAgCApq3pE3WRl4k/fmvKxLdesqUdluReuhlDYIDJm+I7wV1ep0EY0aK60tF2c5Pu8yaRuodCn233k3gH12q/D4aNCNlq3u3u32/NA2WAC0HA5wGJAG1cbsDSYkP6m8wuZo8zl0bgVI6UnSKqOsbbYO2NPmGm9YsZheljmj9S8+z8FVWnmV1uRuiphuLnSlFHeytfi36qOAqRnF6dbj29vzicoyTXaZU99umsbkxo5m8+BCN5sYlyQver3Ipa5pFqkRnfTNo4AM85lediKl68pctvT+zPOXXbKhwmQOHNZEruyKd3Y7t1HswIRHykHg7sngJg8F9JVjaGnD/AB/Z6LVkj2lRXRC1jfvU8FRJf6ipb/at+1/0SJdHogaJNxzOZ4rXl4cDpt/hRmnRxtayBrfDs3O7TDdfiFDLk04Py/oGNFNh5hnA3tVdH9ubpcN13cvA4TlqOlZTKvLo8KMPlBadonMevNUuinVVTsaIOPWzFmriYQBAEAQGL3SBOgmoykoxcnwBT1fDtxC45X8SsOAg2nUe7fzzOI3Mb1sUk91vph7rmDXS1J4h88se5fl3JPkTqXSmQml7zJo8dABmdi3VKkacc0noRlJRV2Ur6fSI90IdU3UgOeeGDPErPetV26q+7/C8yvry209T1nR0OviuLz+Ilx8bvBdWDpf7ry73cdFHjr3m93RuARKyP0t9lJ4Wg/8AYvsS6KHJESJUcSEZ0eK5hxszm0/0m5VPCZXelJxf3X2IOlb6XYkVdXZLxBpDeriYA/I/dodi7TxLUujqq0vJ9x2NR3yy3K+t4RotIZHaOw49oDb3hxF/BZsQv9PXVZbPf5595XNZJ5jGgRA+nRHC8Tu3AAei7h3fFzfzgdpu9RnOx4k3PP1OJ5kleVN3k3zZlb1PKI2cVg/EFPDK9WK7Udpq80fRqW0dS4atlzEgvoMRJRpSb5HoSV0R6lZNtvN3ko4WKjSjbkI7FktB0xe8ATJkFGUlFXkweTDgZEELilGcbxdwQKcZGGeHiFnq6V6b7/Q4WS1nQgCAIAgCAICPWDpQ3cuZWbGStRkcZHqlsmOOpPgmGWWhHuCMqqZJpOpUcDHLhqa7F56knueUir+siWnGYGAybrIanXHJX9GnLM/DsIZVe7JkOGGiQEgrCRmgCAp+kJeWAwSeshutCWdxBbtuOCyYnPJXpbxd/wCu0rqJtXjujmafXojMsxIQtZOBlZOoz4LyquMlUjlml+DNKspKzRYVZTf4qA6jxD8UCbCfmlhfqM9i1UKqxFJ0ZvrcCdOfSRyvchdF7o4BxvHJU/p2lZp8n7EcPpIpyvPKDfVQ+ND/ADehWnB/zx+cCdH60d9Wh7DRqfT/AAvbrrM4R7fTU3nlWyY0t0JHIkKVN2Vu1+ojsTWvBVqdzpW1vEvAyAmvL/UM0pxgvjOM8qhxLjcbMsxK9aMFRnSi83EI9p7rURjRkfWZ8kb6TEq20V5scS0W06EAQBAEAQBARKzHwzvCx45fsvwOMwqruEbSrMK70Y9wRtoAk2WhKlh1lpRjyVvtodIVc05zewwyMpk57AFjx2JlB5IeJXOVtEVEKnRGGYcdxJIPNedTxFWDun9yvM0dNQ6SIjA4Z+BzC9+lUVSCkuJendXNkZ8mk/exdqSyxujppgyaJnPil1BWBBpdQwYptSEzmM1XKhRq9ZpPtISpxluipp9QGAOugkksNqWoGPhNY6+CjTXSUr3WpVOko9aPArKmj/7hrvqcTf8AiJKx4Of/ALhPnfzKqL69yKKBFJAEN05mV0p2cZTxyVDoVL2ysryS5GVFoz4caGXC60O0JOaZ4ScLiraEJQrRbXHfh99iapzp1EpKx3VOxh7/AGXtVP5I+PsbjOCyReds+d/qprqp2OGzMHP0XeKOmqsqPaExiPJUYmg6iUo/UtjjIT6zIEgADhcL+SodXFT6qjbtGpvqyikG2/E4DT91roUVSjbjxZ0slcAgCAIA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148" name="AutoShape 4" descr="data:image/jpeg;base64,/9j/4AAQSkZJRgABAQAAAQABAAD/2wCEAAkGBxISEhITEhMVFRMXFxoVFxcVFRUVFhUZFRcWGBUXFxUYHSggGBslHRYVITEhJSkrLi4uGB8zODMtNygtLisBCgoKDg0OGxAQGysmICYtLS0tLy0tLS0tLS0vLy0tLSsuLS0tLS0tLS0rLS8tLS0tLS0tLS0tLS0tLS0tLS0tLf/AABEIAPgAywMBEQACEQEDEQH/xAAbAAEAAgMBAQAAAAAAAAAAAAAABAUCAwYBB//EAEAQAAECAgcECAQEBQMFAAAAAAEAAgMRBAUSITFBUWFxgZEGEyIyobHB0SNCUvBicpLhFDOCovEVJMJDU3Ojsv/EABoBAQADAQEBAAAAAAAAAAAAAAACAwQBBQb/xAA5EQACAQIEAgkDBAEEAQUAAAAAAQIDEQQSITFBURMiYXGBobHB8DKR0QUjM+HxFEJSgrIVJDRicv/aAAwDAQACEQMRAD8A+4oAgCAIAgCAIAgCAIDAxJYqLdtwZqQCAqoUR0GIGO/luMmnQ6LFTToTyPWL27HyI7Mk0ykFr4YGZM/IeaunN9LGC7WzvEmK86EAQBAEAQBAEAQBAEAQBAEAQBAEAQBAEAQHhE0BpcCy8Xt003KDWXVARqTJtoC0FCVV5M0Ff580OGl7mUhjgDf4tORUYzhiINL+0zmkkRIby90EuxEwd7TI+KhBuVWLf/F/e6uE7lwtZIIAgCAIAgCAIAgCAIAgCAIAgCAIAgCAIAgCAj0uLZlMXKucmmrK/t2g8dCs9pvEapKLTzR39QQ41Fl8WDc4YtydqCqp07vpaf1evYyLXFHkN4c9j24OM9xIkQds2rsWnOM1xv8APIItloJBAEAQBAEAQBAEAQBAEAQBAEAQBAEAQBAEAQHhCA9QEeI2ybQw+Yeu9VyWV5l4/OYIsRllxLe67tDY4YjiPIqL0d1s9fneiOzJtHjh4mNxGhGKsjK6Op3NqkdCAIDVbk6Rzw9lC9nZ8QbVMBAEAQBAEAQBAEAQBAEAQBAEAQGuJElgJqLb4Aj9dEyb4fuq7Vea+z/IM2Uh3zNUk5rdLw+e4NsOM12HJdjNMGl7LJlkTMbD+65bK+z3/sEWltMIiILmkgO0H0u9DsOxQn1HmXd+H7P+iD01LGDEDgCP8HMK5O6uTM10BAaqVCtNIzxB0IwUJxzRt8ucZhQqRbbPAi4jQi4rlKpnjf5fiE7khWHQgCAIAgCAIAgCAIAgCAIAgCAIAgPHICM8A5Xqt9bTcGqI94EnCbdVXJTju018+XBshkRGFjxlIg5g3KUXnjknvxRzfRkCqo5Y90N+INknX6HcRdvCrozabjLdafh+K80Qi+DLpaiwIDxxkgK0u6qPL5Yo/uGPMLNfo61uEvVflehDaXeWQdfJaLkz1dAQBAEAQBAEAQBAEAQBAEAQBAEAKAxYySA9IQEKPCLSC3LD2VEqeqa4bfjuBX1yJFkYXA/DfsBPZdva6R5qivpKNTg9H2cn4Mqno1It6FGttBOOB3jFa4SzRuyxM3qZ08eLiuMFTWbS6CSO/DNoH8ufELLiU3SzLeOq8P6K5/T3EyBSA5sN4wIlzVymmoyXEmndXJatOhAEAQBAEAQBAEAQBAEAQBAEAQEWn1hDgibzjgBeTuCprV4UleRGU1HcqTXsV3chSH4iSeQwWfp8RLWFP7shmm9kSaNXJ/6kMt2i/wAMVBY7LLLVjbzJKT4otAQ4TBmDgQt6akrrYmQY8EPa+G7BwI4qmpTzxlB8fU41dWIPR2lHuux7h/My6fESKpwlVySv8a/KsV022tS/W4tCAgSlELTg4FvqPAn9KqW9vny3oR4kCpieriwjjDcQOBmFloX6GUOMW/LVEae1uRdwHzaDsW5O6uWGa6AgCAIAgCAIAgCAIAgCAIAgItZ05sGG57ssBqTgFVXrKlBzZGclFXKGrKG6M4xYt7neA0GgCy4ei5PpKn1enYvnuQhD/dLcvIgbDbcL5XXLVUk0rQWvzctIdFq8v7T5gZDM7SqqGFjTV5avizljPqnQDNszDOI02hccHQeaH08Vy7V7o5axOiAHtDfNaHqrokUEf4VKOkQB4/M3HmCeS89voq8lz6y8N/urlP0z7zpGOmAV6ZcZICurE2XB2y1+k9o/pcVTN2d/H7b+TIvQhwOxTXjKIwO9D6qmmsuJmuaT9iC0qNFnV7uyRoZK7Du9NLlp9tCxEpXHQgCAIAgCAIAgCAIAgCAIAgOX6RRDEpEKD8rRbO8+wlzK87EPPiIweyWZlE+tUUfEv6BCk1b4K0VcvJBaDiFIHqA1RXZfd6i2r6gj0dtgmGcDe31CrprI8nDde6OFX0kbZEOL/wBt4nuJkfAlZMZ1JQqcnbw/xcqq6WlyLerndgDS72W2n9NuWhaiUrDpDrFk7GlqR3OaR7Kuau184EWVEd5ESiPzk6G7eJHzms0m+lpy5pplb+qLLWhmUSINs1Zh9JTj/wDb11LUTlpOhAEAQBAEAQBAEAQBAEAQBAcs1tqnxp5AS/Q1edBZsTU7vwUR/lkXdPpggwrcpm4Aak4LXiKypQci2csquVNWdIHueGxA2TjIECUtN4WDDY+UpqM+JVCq27M6ReqXmqPCtKLjcGuls7Mxi28cMVCtdRzLda/PA4yBWJEejxJaYaHBZK81WwzkiE+tFmPRmNahNOrRzFx8ldhJZoJ9i/HsKTvFMsItMAiNZKc8dmis6W9Xo1yu/YnfWx7WHcJ0LTycJqdTbxXqJbFJWp7LD9NIH9wcfULLW3g+U/W/5Kp8O8tIJ+Mdo9Ap0v5qi7vQtLBajoQBAEAQBAEAQBAEAQBAEAQHM0x3VU9rj3YjQJ7cPQc150n0eL12krePz1KH1aveXNZ0IRYRZgcQdoWuvRVWGVls45lY52kVb1Ih2j2i/wABj6LBUw0KXRpb5lqVOCjbvOshYDcvVLzNAYRXgC/DDmoznGKvIFNAZYfEZk5pI3tuPosMaeVTp8GvNaP2IbOxG6LPkIjfoe4cMVH9Pn+1rwv+SFHZrkyzq6Fac6I7M3LVh4Wjme71f48C1EunD4b/AMp8Aran0sS2KOtm9l//AJILuZY33Wauv/KL80iufuiwhH4w/KPIKVP/AORPuRZxNtW1rDj2w2YLTIh0gd4kcFOjiIVb5eBGFRS2JyvJhAEAQBAEAQBAEAQBAEAQFT0iqzrofZ77b2+o+9iy4vD9NCy3WxXVhnRSwK9pEMWHNDiLpuBnxlisKxWJp9WUbvuftuVKpUWjRuoTIkeIHxDOWGQG4K/D0qsqnSVt+C5FkFJu8jqA4YTC35lzLTJSBQVrXTSyK0NIcJAWhibUnYaBeXiMZCUJwtrtr36/YpnV0djGr4vWBjsS10uDgfUDkrMJLPCL4ptPx+IlB5kmQarfKLSW6kf3XHzWTBvqzh2pffQrp/VJHVUZkmgL2zQZRWzaRqCOYXGrqwZS1qy9w2QT/wC0+yzVVdv/AKf+RXLf7epJgfzuHoFGjrXqeHoT4nO0N3VU10sC9zTuJJWGg8mLaXFv8mWGlX7nbL2jWEAQBAEAQBAEAQBAEAQBAEBGpcOGBac0H1VdWqqcczBUh74jiGASkNgGPNYuhqV23UduxETd/psTVviuv9Op8GztjJkaJCPaF228cDkoZa+G1TzRGxT1kwOc4hsgTP8AdebXqRnNyirfNyia1N1TsLHNGTuVxmPMr08HRnSdpcfb/LJQi46Eehj/AHcUa2fABUYJfuyXzcjD+R+B2AXsmg9QFVTmTiuH4Yfg959FTJXm/wDr6sg9/se0O+M7YD5qjCu86ku30JI5yELVJtavJ5krz8P18Vftb9TNBXqXO3C901BAEAQBAEAQBAEAQBAEAQBAVlNPWRBDyGPr6LJ/JX7I+r/o4SWtDYgAuBbd/Sf3C0XtO3Nen+RxJSmdPHtBEjeEBT0yhgOAPdOei86VGFOqrrqy8nw+5yxIpFFs9UW4BwnyIW2UetF9vsw1qiiq4TpsTcPILy8BrWl84lEP5WdcvYNAQECU4zzo1o5TP/JVK2aT7vcit2RKPEstjP2SG84eJCx0JZMNKfO79heyIlQUSb7WQXP06jli6j47dxCnG2p0q9ItCAIAgCAIAgCAIAgCAIAgCArqIJxnnf5rJhvqqf8A6OIzrSIGhrswZjaMHeBXcTWjTyt73/z5BkqBGDxMK6lVjUjmidM34GWKm9tAR47REh8JjeqqselpNLw7+AMIMS1DBOXolOpnpqZw5yo76ZEOgA8B7Lzf01deT7Cin/JI69ewaAgKtz5GO7U2R+lrT5FY688tKb56eSRFcSP1LnQmtHzOmfT72JKhmhCnwW/4OtXNNOhPkIUKYHzEXFxzv0Ua0KtV5IO0Vx/HYQknLRGypqBGgum5xLDcWkzAM7iNFOhh3Qf1Np+ohTyvcvlrLAgCAIAgCAIAgCAIAgMXjTFcaAhvmETuCATYjTODvVYk+ixDT2l6nDKs6OXAECeUt6lisK61mnZoNXItUvIfZ2GfBUfpyackciXK9MkRaGZF7dDduN/qqaL+qPJ+uvucRGYbIjDScuNwWdPJRqLk35/5HAoujkZojx3uMhM37p+ix/p9WMHLNy9DPRfWkzqaJS2xBNuE5X3YbF61KrGpHNHY0J31RvVh0ookS0wS+dxdwJMvPwWGf7jhDm3J93AhHVFu0BjWjh4LY5Wa7SZ6XMbiQD4qMqsIaNgiUymNIkJ46aKmdRysoxb17tu+3E4eisPw+fspZ63/AA8/6BPWg6EAQBAEAQBAEAQBAEBpi9k2ss/dQl1et9wY0uj227cio1qMascsgVz4kZvZk47pHxWToMSuop6efzxOamyrYRY8hw7RE1dh6apN012P29gi1Wo6QgZRztaPvwVENK0l2J+qOcSHWUSx1p3eAn6LJipZac+1r0RyTsjlKAZQyTm4n0914yMcNI3LuoKYQCGNJl3p3z3aL1ME62R5LWvx/Joou60LiNWA6t5Fzw0yG03N8SFt6duLTVpLh6W8SyTsiHRbIcJ91gkNsrgFVCcIOVSW30rw5eIWhvfFfGPZEgOXNWZKlV5pdVclv4nT0UYsIL7wcxlvXY01QastHx4rx4oFiyC0YALUdM5ID1AEAQBAEAQBAEAQBAEB4RNAaaO6RLTlhuyVcHa8eXpw/AN6sBEj3RWHUEffNUvSqu5+TX5BLVwK+K74zJae6yp3xH/X3OcSo6VRpNftu5yHlNef+oT1y9t/RexTXdomNW1KIkCGcDntBxWynhISpwzLb33OxprKrl7VtAbBbIc81shBQiorZFqVlZEOvJThNA7RdaP5WCf/ANFiw/qE1GMbb3ITeqRjQaKYl7rmeJVmFw2RKUtX6dxNIuGMAEgJBbDoiMBBBzXJJNWYPIQkACuoGaAIAgCAIAgCAIAgCAIAgCAj0q4tfoZHcVVUeVqXg+5/2CQCrQRKV34fH0VUv5Y9z9gexIlp1luGZRdd9i83+F6gjvHx2jQe/uqo64h9kV6nOJzPSGL1kVrBm6fCch/yXjz/AHq9ub8jLV60lE7GhQ7LGjYvojWRqyphYQAZZ/t4LBi61WM1Cnyvtc4yrMQxnvifK0Bo07JvlvcZf0hQn+4pVZcFZLt4+ehBaty8C7q/+W1ehFWikWElSAQBAEAQBAEAQBAEAQBAEBEjUu+TBM/eCpc5S0h937cwayI52cvZc6Ko/wDf5I4edfFb3mzGz9vZRarx2al5P8A3w47YjSMyMDipRqRqpwej4p7nTKhPm0ai48FOlLNBN/HxBDraNZM9Gk8/8LNiaji21uo+r/oi3YrKqrax1nWHstE7hfuGuQCzYPFWhLO9IrQqhUte/AktpgJfFEx2ZtBxvADZqyFdZalZeH2LM2lyiqqH1tKnk27ld7rL+nU81XNyRnpdao3yO6XuGsqq9uDS2Vs9loxxxdLYJlZcRGV1KH1bfO7chNu2m5HoVFcQGNaWsGuzzK5Toz0z2stkvVkkrKxdAhshMDIbdgWptI6ZroCAIAgCAIAgCAIAgCAICPTImDRifJVVNWoc9+7+wbIMING3VWg2IAgI1IogdeLnahV1KUais/7QNFBcWvc12Jv3rPQlknKlN67rtucRWVw7tvA48gvMxkv3pW+aFcyiiwrTgNZfusZnauyZTqVZhuyvu8m+MytdaTjSjT8X7FtSVok7oZRJMLzmvS/T6eSjfnqSoRtC/M6V7gASTIC8k4ADFbW0ldlxXwGGK/rHCQFzQchjftNxO4DJVwV3nfh3f2RWurLFWkjlOlce1GgQ2ntNNoyyJII4ybPivLxks9eEI7p3+eCM1V3nFI6iETITxkvUNJmgCAIAgCAIAgCAiVq4iE8tJBAmCMcQqMVJxpSa3Iz2OYfW0Tq4rXOcXOAsuFxGAOGFwXkLGT6OUZN3ez9TO6jytMvOj9ZdbDAJm9oAdd9zwXqYSuqsFzW5dTnmRLInF3D781bH+ST7l7+5YS1aAgCAICsrJvbaZyunPdNYqyj0uv8Axvfk07nGV74JewuxdO/jjcs8qLq0dI9e+vPmRauivMKyZm4yzy2rJPDZZKLetrvsK8tmVlNcYj2wxrf97B5qtZsRWs+L+eRRK85KJ20OJDo0JttwaAM8zoBmvoJ1IUo3k7I2OSitSrpdZRYzgIUP4eILyRaOTi0Xy0BlrkFmc6tVpwj1e3S/bYrvKWy07STCZSyO+1o2MA8XEq3JW4zXgvyyVp8X5GiNWcVtzXiI7WyLI4iU+ColWm+rSeZ87aLxONy2WpjU9Uut9bFmXG+ZzVmGw3Rtyk7yfE7Cnl1e50T3hoJJAAxJuAWptJXZYcxFr50Skw2wj8MGRu79xmTs0Xmxxbq4iMYfT6mfpXKoktjqV6ZoCAIAgCAIAgIVaUksbc0Gd1+HJZMXXlSjdK5GTsclHhrwDM0WXRUgOcJX6r1/019VpLxLaOxfi6KdrVui7VJLufsXElWgICPSaYxmJJONloLnS1kMtqhKpGOnHs1IuSRD/wBcZO+HFA1sg+DST4Kvp+cZfb8HM/YyNWlMY+xYcHYgyxGFxGI4rHiZxqVIZXprfu0v5HHJPYi0StLL5OFwBvA719wVdPGPO5vZb9qvp87yKqa6lfT6YTac7E3ndkB4LLVm7OUt5a+HBfOCITlZakapGm0Ylm0890HDa5x0n5SV+Bi43mldvRe77iFFP6uJawqC6kPtONoD5iMZfSMGsGzHOeeyFBVJZ5a248+7kl5+tqhmd3r89DpoEBrAAAtxea6RR7XeN3hywVcoRf1HLGH8O1gm1ocRquu+XqWOlbSa5iC4NA3zK82ti68N4W8yuUmijrCmRIvecToBhyCwTq1azs3fsM8nKRP6NVWbXWOG5epgcK6Szy3fki6lTy6vc6tegXBAEAQBAEAQGqlQrTSFCpDPFx5g5ql0UscA4jmLl5MsLCnVV5LKrbvfwKnFXLOrHwGTk9trafKa9CnXoJWi0SUokymGVmIL5Yy0K7WeW1VcN+57/kkeUanWnSIloq8Ni+mk1awTN1LjWGF2eA2kmTRzIWqcsquG7I0UOiCU3Xk3knM6n7uwSEMqCViV1LdByUjpRR6L1sV3V9mxcCMy3GYzEzKWxY8iq1JSWltE/Xv5FdszuU1Id2iCAC2YdZvBIN8tmxeZOMHUatZK97fPBcil6vXgQaym57WtHeAcON0uEjyWa0qk0uLKql5SsuJfUWhdWxsL5nibjmGYcCcBp2jkvcjSUIqjHju+z+9l4s0qGVZF4nR0WAGNAC1pJaIuNxXQQaTVrX4nwVE8NSn9UTjSZWUipoje1DdfsMiss8AlrSbTK3T5Gqh1mC7qqS0TwDiJGf4vdRoYuUZ9FW35/PU5Go08si6ZVkIGdkL0rWLiW1oFwXQeoAgCAIAgCA1UmkNYJuPudyqq1oUo3kcbsUNNrN75gGy3QY8SvGrYypVdo6LkitybK8QnOwBK5DBVp62t3kcjZmati/SVb/6bU5odEzSRGhYWm+R3hVujiMPqtuzVfYjlnEn1NT2GIOsNk5fSTvyK0YKvSTs1Zv7P8E4VE9GXVaYQ9LYnydLxkvSnvHv/ACWS4EwKwkaadSOrhvfoLtpyHOSqrVOjg58jknZXKhsTqKM5/wA5uB1cc/M8FROX+nw/b7v5chJ5IHLR3SaNe97Dj7LxZ2jBLi9fDh+fsZZaRLDo3CEVzLWLHHk6TvOf6ls/TYXqOT4Isw+ur4F9Vz5ufGd8zuyM5C5gHAT/AKivSpPRzfF+XD8+JdD/AJcyeLbtg0HviVdZvcnY3MhALqSR0wi0UO2HUXHmFxxTOWRqtRGY9tv9w91zrR7V5nNUQq8q1seHaZK2BMHXYs+KoKvDTfh+CNSGdaDoxWBiwrLu8zsmeJGR+9FzBVnUp67rQ5RnmiXK2FoQBAEAQBAa48UMBccPu5V1akacXKQOdpMZ0R2pOAGS8aMKuLnme3oV2ciTDoLGXxTN2Nkeq3ZqOGeSCvPktX+Eu+yJqNiSymHBkO7cSpZ8XLaMV3tt+St5ktDcymu+Zh4KcZ4hfVFPufs17nCQHseJeBV8Z37AU1a1ACC6HcdMismJwUaivHR+pVOknsV9FrN9kwYk7bSDDJxtNIIYTtlKe1ZqOImv2qn1Lbv5ePBlcZv6XuXVVV3DjucxocC2XeEp67r1uoYqNaTUU9C2FVTbSNfSSJdChj5nzO5t/mQoYrrShT5vyWoqatIrOk8TtQYIOAtHebh5Hms36g89SNP5qV1neSic5S4k57TduGHovMqzzzbXh3cPIzTldnQdHoZYz8wtNPgR4tPNethoOFOPbr99PdM1UVaNuep0VGgBjRO4AeH3JburTjd7IuSsRaTWZnJl24TP7LC61es/2lZcwamxYx+vmPJc6DEX/k1BIg09zTKIDxEj+6sjVrUf5Vdc1wBZtcCJjBbk01dHTxrAMF0HNUBvU06Iwd14tDjf5ly86gujxU4cGr/PMzw6tVo6deiaAgCAIAgCApq3pE3WRl4k/fmvKxLdesqUdluReuhlDYIDJm+I7wV1ep0EY0aK60tF2c5Pu8yaRuodCn233k3gH12q/D4aNCNlq3u3u32/NA2WAC0HA5wGJAG1cbsDSYkP6m8wuZo8zl0bgVI6UnSKqOsbbYO2NPmGm9YsZheljmj9S8+z8FVWnmV1uRuiphuLnSlFHeytfi36qOAqRnF6dbj29vzicoyTXaZU99umsbkxo5m8+BCN5sYlyQver3Ipa5pFqkRnfTNo4AM85lediKl68pctvT+zPOXXbKhwmQOHNZEruyKd3Y7t1HswIRHykHg7sngJg8F9JVjaGnD/AB/Z6LVkj2lRXRC1jfvU8FRJf6ipb/at+1/0SJdHogaJNxzOZ4rXl4cDpt/hRmnRxtayBrfDs3O7TDdfiFDLk04Py/oGNFNh5hnA3tVdH9ubpcN13cvA4TlqOlZTKvLo8KMPlBadonMevNUuinVVTsaIOPWzFmriYQBAEAQGL3SBOgmoykoxcnwBT1fDtxC45X8SsOAg2nUe7fzzOI3Mb1sUk91vph7rmDXS1J4h88se5fl3JPkTqXSmQml7zJo8dABmdi3VKkacc0noRlJRV2Ur6fSI90IdU3UgOeeGDPErPetV26q+7/C8yvry209T1nR0OviuLz+Ilx8bvBdWDpf7ry73cdFHjr3m93RuARKyP0t9lJ4Wg/8AYvsS6KHJESJUcSEZ0eK5hxszm0/0m5VPCZXelJxf3X2IOlb6XYkVdXZLxBpDeriYA/I/dodi7TxLUujqq0vJ9x2NR3yy3K+t4RotIZHaOw49oDb3hxF/BZsQv9PXVZbPf5595XNZJ5jGgRA+nRHC8Tu3AAei7h3fFzfzgdpu9RnOx4k3PP1OJ5kleVN3k3zZlb1PKI2cVg/EFPDK9WK7Udpq80fRqW0dS4atlzEgvoMRJRpSb5HoSV0R6lZNtvN3ko4WKjSjbkI7FktB0xe8ATJkFGUlFXkweTDgZEELilGcbxdwQKcZGGeHiFnq6V6b7/Q4WS1nQgCAIAgCAICPWDpQ3cuZWbGStRkcZHqlsmOOpPgmGWWhHuCMqqZJpOpUcDHLhqa7F56knueUir+siWnGYGAybrIanXHJX9GnLM/DsIZVe7JkOGGiQEgrCRmgCAp+kJeWAwSeshutCWdxBbtuOCyYnPJXpbxd/wCu0rqJtXjujmafXojMsxIQtZOBlZOoz4LyquMlUjlml+DNKspKzRYVZTf4qA6jxD8UCbCfmlhfqM9i1UKqxFJ0ZvrcCdOfSRyvchdF7o4BxvHJU/p2lZp8n7EcPpIpyvPKDfVQ+ND/ADehWnB/zx+cCdH60d9Wh7DRqfT/AAvbrrM4R7fTU3nlWyY0t0JHIkKVN2Vu1+ojsTWvBVqdzpW1vEvAyAmvL/UM0pxgvjOM8qhxLjcbMsxK9aMFRnSi83EI9p7rURjRkfWZ8kb6TEq20V5scS0W06EAQBAEAQBARKzHwzvCx45fsvwOMwqruEbSrMK70Y9wRtoAk2WhKlh1lpRjyVvtodIVc05zewwyMpk57AFjx2JlB5IeJXOVtEVEKnRGGYcdxJIPNedTxFWDun9yvM0dNQ6SIjA4Z+BzC9+lUVSCkuJendXNkZ8mk/exdqSyxujppgyaJnPil1BWBBpdQwYptSEzmM1XKhRq9ZpPtISpxluipp9QGAOugkksNqWoGPhNY6+CjTXSUr3WpVOko9aPArKmj/7hrvqcTf8AiJKx4Of/ALhPnfzKqL69yKKBFJAEN05mV0p2cZTxyVDoVL2ysryS5GVFoz4caGXC60O0JOaZ4ScLiraEJQrRbXHfh99iapzp1EpKx3VOxh7/AGXtVP5I+PsbjOCyReds+d/qprqp2OGzMHP0XeKOmqsqPaExiPJUYmg6iUo/UtjjIT6zIEgADhcL+SodXFT6qjbtGpvqyikG2/E4DT91roUVSjbjxZ0slcAgCAIA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150" name="AutoShape 6" descr="data:image/jpeg;base64,/9j/4AAQSkZJRgABAQAAAQABAAD/2wCEAAkGBxISEhITEhMVFRMXFxoVFxcVFRUVFhUZFRcWGBUXFxUYHSggGBslHRYVITEhJSkrLi4uGB8zODMtNygtLisBCgoKDg0OGxAQGysmICYtLS0tLy0tLS0tLS0vLy0tLSsuLS0tLS0tLS0rLS8tLS0tLS0tLS0tLS0tLS0tLS0tLf/AABEIAPgAywMBEQACEQEDEQH/xAAbAAEAAgMBAQAAAAAAAAAAAAAABAUCAwYBB//EAEAQAAECAgcECAQEBQMFAAAAAAEAAgMRBAUSITFBUWFxgZEGEyIyobHB0SNCUvBicpLhFDOCovEVJMJDU3Ojsv/EABoBAQADAQEBAAAAAAAAAAAAAAACAwQBBQb/xAA5EQACAQIEAgkDBAEEAQUAAAAAAQIDEQQSITFBURMiYXGBobHB8DKR0QUjM+HxFEJSgrIVJDRicv/aAAwDAQACEQMRAD8A+4oAgCAIAgCAIAgCAIDAxJYqLdtwZqQCAqoUR0GIGO/luMmnQ6LFTToTyPWL27HyI7Mk0ykFr4YGZM/IeaunN9LGC7WzvEmK86EAQBAEAQBAEAQBAEAQBAEAQBAEAQBAEAQHhE0BpcCy8Xt003KDWXVARqTJtoC0FCVV5M0Ff580OGl7mUhjgDf4tORUYzhiINL+0zmkkRIby90EuxEwd7TI+KhBuVWLf/F/e6uE7lwtZIIAgCAIAgCAIAgCAIAgCAIAgCAIAgCAIAgCAj0uLZlMXKucmmrK/t2g8dCs9pvEapKLTzR39QQ41Fl8WDc4YtydqCqp07vpaf1evYyLXFHkN4c9j24OM9xIkQds2rsWnOM1xv8APIItloJBAEAQBAEAQBAEAQBAEAQBAEAQBAEAQBAEAQHhCA9QEeI2ybQw+Yeu9VyWV5l4/OYIsRllxLe67tDY4YjiPIqL0d1s9fneiOzJtHjh4mNxGhGKsjK6Op3NqkdCAIDVbk6Rzw9lC9nZ8QbVMBAEAQBAEAQBAEAQBAEAQBAEAQGuJElgJqLb4Aj9dEyb4fuq7Vea+z/IM2Uh3zNUk5rdLw+e4NsOM12HJdjNMGl7LJlkTMbD+65bK+z3/sEWltMIiILmkgO0H0u9DsOxQn1HmXd+H7P+iD01LGDEDgCP8HMK5O6uTM10BAaqVCtNIzxB0IwUJxzRt8ucZhQqRbbPAi4jQi4rlKpnjf5fiE7khWHQgCAIAgCAIAgCAIAgCAIAgCAIAgPHICM8A5Xqt9bTcGqI94EnCbdVXJTju018+XBshkRGFjxlIg5g3KUXnjknvxRzfRkCqo5Y90N+INknX6HcRdvCrozabjLdafh+K80Qi+DLpaiwIDxxkgK0u6qPL5Yo/uGPMLNfo61uEvVflehDaXeWQdfJaLkz1dAQBAEAQBAEAQBAEAQBAEAQBAEAKAxYySA9IQEKPCLSC3LD2VEqeqa4bfjuBX1yJFkYXA/DfsBPZdva6R5qivpKNTg9H2cn4Mqno1It6FGttBOOB3jFa4SzRuyxM3qZ08eLiuMFTWbS6CSO/DNoH8ufELLiU3SzLeOq8P6K5/T3EyBSA5sN4wIlzVymmoyXEmndXJatOhAEAQBAEAQBAEAQBAEAQBAEAQEWn1hDgibzjgBeTuCprV4UleRGU1HcqTXsV3chSH4iSeQwWfp8RLWFP7shmm9kSaNXJ/6kMt2i/wAMVBY7LLLVjbzJKT4otAQ4TBmDgQt6akrrYmQY8EPa+G7BwI4qmpTzxlB8fU41dWIPR2lHuux7h/My6fESKpwlVySv8a/KsV022tS/W4tCAgSlELTg4FvqPAn9KqW9vny3oR4kCpieriwjjDcQOBmFloX6GUOMW/LVEae1uRdwHzaDsW5O6uWGa6AgCAIAgCAIAgCAIAgCAIAgItZ05sGG57ssBqTgFVXrKlBzZGclFXKGrKG6M4xYt7neA0GgCy4ei5PpKn1enYvnuQhD/dLcvIgbDbcL5XXLVUk0rQWvzctIdFq8v7T5gZDM7SqqGFjTV5avizljPqnQDNszDOI02hccHQeaH08Vy7V7o5axOiAHtDfNaHqrokUEf4VKOkQB4/M3HmCeS89voq8lz6y8N/urlP0z7zpGOmAV6ZcZICurE2XB2y1+k9o/pcVTN2d/H7b+TIvQhwOxTXjKIwO9D6qmmsuJmuaT9iC0qNFnV7uyRoZK7Du9NLlp9tCxEpXHQgCAIAgCAIAgCAIAgCAIAgOX6RRDEpEKD8rRbO8+wlzK87EPPiIweyWZlE+tUUfEv6BCk1b4K0VcvJBaDiFIHqA1RXZfd6i2r6gj0dtgmGcDe31CrprI8nDde6OFX0kbZEOL/wBt4nuJkfAlZMZ1JQqcnbw/xcqq6WlyLerndgDS72W2n9NuWhaiUrDpDrFk7GlqR3OaR7Kuau184EWVEd5ESiPzk6G7eJHzms0m+lpy5pplb+qLLWhmUSINs1Zh9JTj/wDb11LUTlpOhAEAQBAEAQBAEAQBAEAQBAcs1tqnxp5AS/Q1edBZsTU7vwUR/lkXdPpggwrcpm4Aak4LXiKypQci2csquVNWdIHueGxA2TjIECUtN4WDDY+UpqM+JVCq27M6ReqXmqPCtKLjcGuls7Mxi28cMVCtdRzLda/PA4yBWJEejxJaYaHBZK81WwzkiE+tFmPRmNahNOrRzFx8ldhJZoJ9i/HsKTvFMsItMAiNZKc8dmis6W9Xo1yu/YnfWx7WHcJ0LTycJqdTbxXqJbFJWp7LD9NIH9wcfULLW3g+U/W/5Kp8O8tIJ+Mdo9Ap0v5qi7vQtLBajoQBAEAQBAEAQBAEAQBAEAQHM0x3VU9rj3YjQJ7cPQc150n0eL12krePz1KH1aveXNZ0IRYRZgcQdoWuvRVWGVls45lY52kVb1Ih2j2i/wABj6LBUw0KXRpb5lqVOCjbvOshYDcvVLzNAYRXgC/DDmoznGKvIFNAZYfEZk5pI3tuPosMaeVTp8GvNaP2IbOxG6LPkIjfoe4cMVH9Pn+1rwv+SFHZrkyzq6Fac6I7M3LVh4Wjme71f48C1EunD4b/AMp8Aran0sS2KOtm9l//AJILuZY33Wauv/KL80iufuiwhH4w/KPIKVP/AORPuRZxNtW1rDj2w2YLTIh0gd4kcFOjiIVb5eBGFRS2JyvJhAEAQBAEAQBAEAQBAEAQFT0iqzrofZ77b2+o+9iy4vD9NCy3WxXVhnRSwK9pEMWHNDiLpuBnxlisKxWJp9WUbvuftuVKpUWjRuoTIkeIHxDOWGQG4K/D0qsqnSVt+C5FkFJu8jqA4YTC35lzLTJSBQVrXTSyK0NIcJAWhibUnYaBeXiMZCUJwtrtr36/YpnV0djGr4vWBjsS10uDgfUDkrMJLPCL4ptPx+IlB5kmQarfKLSW6kf3XHzWTBvqzh2pffQrp/VJHVUZkmgL2zQZRWzaRqCOYXGrqwZS1qy9w2QT/wC0+yzVVdv/AKf+RXLf7epJgfzuHoFGjrXqeHoT4nO0N3VU10sC9zTuJJWGg8mLaXFv8mWGlX7nbL2jWEAQBAEAQBAEAQBAEAQBAEBGpcOGBac0H1VdWqqcczBUh74jiGASkNgGPNYuhqV23UduxETd/psTVviuv9Op8GztjJkaJCPaF228cDkoZa+G1TzRGxT1kwOc4hsgTP8AdebXqRnNyirfNyia1N1TsLHNGTuVxmPMr08HRnSdpcfb/LJQi46Eehj/AHcUa2fABUYJfuyXzcjD+R+B2AXsmg9QFVTmTiuH4Yfg959FTJXm/wDr6sg9/se0O+M7YD5qjCu86ku30JI5yELVJtavJ5krz8P18Vftb9TNBXqXO3C901BAEAQBAEAQBAEAQBAEAQBAVlNPWRBDyGPr6LJ/JX7I+r/o4SWtDYgAuBbd/Sf3C0XtO3Nen+RxJSmdPHtBEjeEBT0yhgOAPdOei86VGFOqrrqy8nw+5yxIpFFs9UW4BwnyIW2UetF9vsw1qiiq4TpsTcPILy8BrWl84lEP5WdcvYNAQECU4zzo1o5TP/JVK2aT7vcit2RKPEstjP2SG84eJCx0JZMNKfO79heyIlQUSb7WQXP06jli6j47dxCnG2p0q9ItCAIAgCAIAgCAIAgCAIAgCArqIJxnnf5rJhvqqf8A6OIzrSIGhrswZjaMHeBXcTWjTyt73/z5BkqBGDxMK6lVjUjmidM34GWKm9tAR47REh8JjeqqselpNLw7+AMIMS1DBOXolOpnpqZw5yo76ZEOgA8B7Lzf01deT7Cin/JI69ewaAgKtz5GO7U2R+lrT5FY688tKb56eSRFcSP1LnQmtHzOmfT72JKhmhCnwW/4OtXNNOhPkIUKYHzEXFxzv0Ua0KtV5IO0Vx/HYQknLRGypqBGgum5xLDcWkzAM7iNFOhh3Qf1Np+ohTyvcvlrLAgCAIAgCAIAgCAIAgMXjTFcaAhvmETuCATYjTODvVYk+ixDT2l6nDKs6OXAECeUt6lisK61mnZoNXItUvIfZ2GfBUfpyackciXK9MkRaGZF7dDduN/qqaL+qPJ+uvucRGYbIjDScuNwWdPJRqLk35/5HAoujkZojx3uMhM37p+ix/p9WMHLNy9DPRfWkzqaJS2xBNuE5X3YbF61KrGpHNHY0J31RvVh0ookS0wS+dxdwJMvPwWGf7jhDm3J93AhHVFu0BjWjh4LY5Wa7SZ6XMbiQD4qMqsIaNgiUymNIkJ46aKmdRysoxb17tu+3E4eisPw+fspZ63/AA8/6BPWg6EAQBAEAQBAEAQBAEBpi9k2ss/dQl1et9wY0uj227cio1qMascsgVz4kZvZk47pHxWToMSuop6efzxOamyrYRY8hw7RE1dh6apN012P29gi1Wo6QgZRztaPvwVENK0l2J+qOcSHWUSx1p3eAn6LJipZac+1r0RyTsjlKAZQyTm4n0914yMcNI3LuoKYQCGNJl3p3z3aL1ME62R5LWvx/Joou60LiNWA6t5Fzw0yG03N8SFt6duLTVpLh6W8SyTsiHRbIcJ91gkNsrgFVCcIOVSW30rw5eIWhvfFfGPZEgOXNWZKlV5pdVclv4nT0UYsIL7wcxlvXY01QastHx4rx4oFiyC0YALUdM5ID1AEAQBAEAQBAEAQBAEB4RNAaaO6RLTlhuyVcHa8eXpw/AN6sBEj3RWHUEffNUvSqu5+TX5BLVwK+K74zJae6yp3xH/X3OcSo6VRpNftu5yHlNef+oT1y9t/RexTXdomNW1KIkCGcDntBxWynhISpwzLb33OxprKrl7VtAbBbIc81shBQiorZFqVlZEOvJThNA7RdaP5WCf/ANFiw/qE1GMbb3ITeqRjQaKYl7rmeJVmFw2RKUtX6dxNIuGMAEgJBbDoiMBBBzXJJNWYPIQkACuoGaAIAgCAIAgCAIAgCAIAgCAj0q4tfoZHcVVUeVqXg+5/2CQCrQRKV34fH0VUv5Y9z9gexIlp1luGZRdd9i83+F6gjvHx2jQe/uqo64h9kV6nOJzPSGL1kVrBm6fCch/yXjz/AHq9ub8jLV60lE7GhQ7LGjYvojWRqyphYQAZZ/t4LBi61WM1Cnyvtc4yrMQxnvifK0Bo07JvlvcZf0hQn+4pVZcFZLt4+ehBaty8C7q/+W1ehFWikWElSAQBAEAQBAEAQBAEAQBAEBEjUu+TBM/eCpc5S0h937cwayI52cvZc6Ko/wDf5I4edfFb3mzGz9vZRarx2al5P8A3w47YjSMyMDipRqRqpwej4p7nTKhPm0ai48FOlLNBN/HxBDraNZM9Gk8/8LNiaji21uo+r/oi3YrKqrax1nWHstE7hfuGuQCzYPFWhLO9IrQqhUte/AktpgJfFEx2ZtBxvADZqyFdZalZeH2LM2lyiqqH1tKnk27ld7rL+nU81XNyRnpdao3yO6XuGsqq9uDS2Vs9loxxxdLYJlZcRGV1KH1bfO7chNu2m5HoVFcQGNaWsGuzzK5Toz0z2stkvVkkrKxdAhshMDIbdgWptI6ZroCAIAgCAIAgCAIAgCAICPTImDRifJVVNWoc9+7+wbIMING3VWg2IAgI1IogdeLnahV1KUais/7QNFBcWvc12Jv3rPQlknKlN67rtucRWVw7tvA48gvMxkv3pW+aFcyiiwrTgNZfusZnauyZTqVZhuyvu8m+MytdaTjSjT8X7FtSVok7oZRJMLzmvS/T6eSjfnqSoRtC/M6V7gASTIC8k4ADFbW0ldlxXwGGK/rHCQFzQchjftNxO4DJVwV3nfh3f2RWurLFWkjlOlce1GgQ2ntNNoyyJII4ybPivLxks9eEI7p3+eCM1V3nFI6iETITxkvUNJmgCAIAgCAIAgCAiVq4iE8tJBAmCMcQqMVJxpSa3Iz2OYfW0Tq4rXOcXOAsuFxGAOGFwXkLGT6OUZN3ez9TO6jytMvOj9ZdbDAJm9oAdd9zwXqYSuqsFzW5dTnmRLInF3D781bH+ST7l7+5YS1aAgCAICsrJvbaZyunPdNYqyj0uv8Axvfk07nGV74JewuxdO/jjcs8qLq0dI9e+vPmRauivMKyZm4yzy2rJPDZZKLetrvsK8tmVlNcYj2wxrf97B5qtZsRWs+L+eRRK85KJ20OJDo0JttwaAM8zoBmvoJ1IUo3k7I2OSitSrpdZRYzgIUP4eILyRaOTi0Xy0BlrkFmc6tVpwj1e3S/bYrvKWy07STCZSyO+1o2MA8XEq3JW4zXgvyyVp8X5GiNWcVtzXiI7WyLI4iU+ColWm+rSeZ87aLxONy2WpjU9Uut9bFmXG+ZzVmGw3Rtyk7yfE7Cnl1e50T3hoJJAAxJuAWptJXZYcxFr50Skw2wj8MGRu79xmTs0Xmxxbq4iMYfT6mfpXKoktjqV6ZoCAIAgCAIAgIVaUksbc0Gd1+HJZMXXlSjdK5GTsclHhrwDM0WXRUgOcJX6r1/019VpLxLaOxfi6KdrVui7VJLufsXElWgICPSaYxmJJONloLnS1kMtqhKpGOnHs1IuSRD/wBcZO+HFA1sg+DST4Kvp+cZfb8HM/YyNWlMY+xYcHYgyxGFxGI4rHiZxqVIZXprfu0v5HHJPYi0StLL5OFwBvA719wVdPGPO5vZb9qvp87yKqa6lfT6YTac7E3ndkB4LLVm7OUt5a+HBfOCITlZakapGm0Ylm0890HDa5x0n5SV+Bi43mldvRe77iFFP6uJawqC6kPtONoD5iMZfSMGsGzHOeeyFBVJZ5a248+7kl5+tqhmd3r89DpoEBrAAAtxea6RR7XeN3hywVcoRf1HLGH8O1gm1ocRquu+XqWOlbSa5iC4NA3zK82ti68N4W8yuUmijrCmRIvecToBhyCwTq1azs3fsM8nKRP6NVWbXWOG5epgcK6Szy3fki6lTy6vc6tegXBAEAQBAEAQGqlQrTSFCpDPFx5g5ql0UscA4jmLl5MsLCnVV5LKrbvfwKnFXLOrHwGTk9trafKa9CnXoJWi0SUokymGVmIL5Yy0K7WeW1VcN+57/kkeUanWnSIloq8Ni+mk1awTN1LjWGF2eA2kmTRzIWqcsquG7I0UOiCU3Xk3knM6n7uwSEMqCViV1LdByUjpRR6L1sV3V9mxcCMy3GYzEzKWxY8iq1JSWltE/Xv5FdszuU1Id2iCAC2YdZvBIN8tmxeZOMHUatZK97fPBcil6vXgQaym57WtHeAcON0uEjyWa0qk0uLKql5SsuJfUWhdWxsL5nibjmGYcCcBp2jkvcjSUIqjHju+z+9l4s0qGVZF4nR0WAGNAC1pJaIuNxXQQaTVrX4nwVE8NSn9UTjSZWUipoje1DdfsMiss8AlrSbTK3T5Gqh1mC7qqS0TwDiJGf4vdRoYuUZ9FW35/PU5Go08si6ZVkIGdkL0rWLiW1oFwXQeoAgCAIAgCA1UmkNYJuPudyqq1oUo3kcbsUNNrN75gGy3QY8SvGrYypVdo6LkitybK8QnOwBK5DBVp62t3kcjZmati/SVb/6bU5odEzSRGhYWm+R3hVujiMPqtuzVfYjlnEn1NT2GIOsNk5fSTvyK0YKvSTs1Zv7P8E4VE9GXVaYQ9LYnydLxkvSnvHv/ACWS4EwKwkaadSOrhvfoLtpyHOSqrVOjg58jknZXKhsTqKM5/wA5uB1cc/M8FROX+nw/b7v5chJ5IHLR3SaNe97Dj7LxZ2jBLi9fDh+fsZZaRLDo3CEVzLWLHHk6TvOf6ls/TYXqOT4Isw+ur4F9Vz5ufGd8zuyM5C5gHAT/AKivSpPRzfF+XD8+JdD/AJcyeLbtg0HviVdZvcnY3MhALqSR0wi0UO2HUXHmFxxTOWRqtRGY9tv9w91zrR7V5nNUQq8q1seHaZK2BMHXYs+KoKvDTfh+CNSGdaDoxWBiwrLu8zsmeJGR+9FzBVnUp67rQ5RnmiXK2FoQBAEAQBAa48UMBccPu5V1akacXKQOdpMZ0R2pOAGS8aMKuLnme3oV2ciTDoLGXxTN2Nkeq3ZqOGeSCvPktX+Eu+yJqNiSymHBkO7cSpZ8XLaMV3tt+St5ktDcymu+Zh4KcZ4hfVFPufs17nCQHseJeBV8Z37AU1a1ACC6HcdMismJwUaivHR+pVOknsV9FrN9kwYk7bSDDJxtNIIYTtlKe1ZqOImv2qn1Lbv5ePBlcZv6XuXVVV3DjucxocC2XeEp67r1uoYqNaTUU9C2FVTbSNfSSJdChj5nzO5t/mQoYrrShT5vyWoqatIrOk8TtQYIOAtHebh5Hms36g89SNP5qV1neSic5S4k57TduGHovMqzzzbXh3cPIzTldnQdHoZYz8wtNPgR4tPNethoOFOPbr99PdM1UVaNuep0VGgBjRO4AeH3JburTjd7IuSsRaTWZnJl24TP7LC61es/2lZcwamxYx+vmPJc6DEX/k1BIg09zTKIDxEj+6sjVrUf5Vdc1wBZtcCJjBbk01dHTxrAMF0HNUBvU06Iwd14tDjf5ly86gujxU4cGr/PMzw6tVo6deiaAgCAIAgCApq3pE3WRl4k/fmvKxLdesqUdluReuhlDYIDJm+I7wV1ep0EY0aK60tF2c5Pu8yaRuodCn233k3gH12q/D4aNCNlq3u3u32/NA2WAC0HA5wGJAG1cbsDSYkP6m8wuZo8zl0bgVI6UnSKqOsbbYO2NPmGm9YsZheljmj9S8+z8FVWnmV1uRuiphuLnSlFHeytfi36qOAqRnF6dbj29vzicoyTXaZU99umsbkxo5m8+BCN5sYlyQver3Ipa5pFqkRnfTNo4AM85lediKl68pctvT+zPOXXbKhwmQOHNZEruyKd3Y7t1HswIRHykHg7sngJg8F9JVjaGnD/AB/Z6LVkj2lRXRC1jfvU8FRJf6ipb/at+1/0SJdHogaJNxzOZ4rXl4cDpt/hRmnRxtayBrfDs3O7TDdfiFDLk04Py/oGNFNh5hnA3tVdH9ubpcN13cvA4TlqOlZTKvLo8KMPlBadonMevNUuinVVTsaIOPWzFmriYQBAEAQGL3SBOgmoykoxcnwBT1fDtxC45X8SsOAg2nUe7fzzOI3Mb1sUk91vph7rmDXS1J4h88se5fl3JPkTqXSmQml7zJo8dABmdi3VKkacc0noRlJRV2Ur6fSI90IdU3UgOeeGDPErPetV26q+7/C8yvry209T1nR0OviuLz+Ilx8bvBdWDpf7ry73cdFHjr3m93RuARKyP0t9lJ4Wg/8AYvsS6KHJESJUcSEZ0eK5hxszm0/0m5VPCZXelJxf3X2IOlb6XYkVdXZLxBpDeriYA/I/dodi7TxLUujqq0vJ9x2NR3yy3K+t4RotIZHaOw49oDb3hxF/BZsQv9PXVZbPf5595XNZJ5jGgRA+nRHC8Tu3AAei7h3fFzfzgdpu9RnOx4k3PP1OJ5kleVN3k3zZlb1PKI2cVg/EFPDK9WK7Udpq80fRqW0dS4atlzEgvoMRJRpSb5HoSV0R6lZNtvN3ko4WKjSjbkI7FktB0xe8ATJkFGUlFXkweTDgZEELilGcbxdwQKcZGGeHiFnq6V6b7/Q4WS1nQgCAIAgCAICPWDpQ3cuZWbGStRkcZHqlsmOOpPgmGWWhHuCMqqZJpOpUcDHLhqa7F56knueUir+siWnGYGAybrIanXHJX9GnLM/DsIZVe7JkOGGiQEgrCRmgCAp+kJeWAwSeshutCWdxBbtuOCyYnPJXpbxd/wCu0rqJtXjujmafXojMsxIQtZOBlZOoz4LyquMlUjlml+DNKspKzRYVZTf4qA6jxD8UCbCfmlhfqM9i1UKqxFJ0ZvrcCdOfSRyvchdF7o4BxvHJU/p2lZp8n7EcPpIpyvPKDfVQ+ND/ADehWnB/zx+cCdH60d9Wh7DRqfT/AAvbrrM4R7fTU3nlWyY0t0JHIkKVN2Vu1+ojsTWvBVqdzpW1vEvAyAmvL/UM0pxgvjOM8qhxLjcbMsxK9aMFRnSi83EI9p7rURjRkfWZ8kb6TEq20V5scS0W06EAQBAEAQBARKzHwzvCx45fsvwOMwqruEbSrMK70Y9wRtoAk2WhKlh1lpRjyVvtodIVc05zewwyMpk57AFjx2JlB5IeJXOVtEVEKnRGGYcdxJIPNedTxFWDun9yvM0dNQ6SIjA4Z+BzC9+lUVSCkuJendXNkZ8mk/exdqSyxujppgyaJnPil1BWBBpdQwYptSEzmM1XKhRq9ZpPtISpxluipp9QGAOugkksNqWoGPhNY6+CjTXSUr3WpVOko9aPArKmj/7hrvqcTf8AiJKx4Of/ALhPnfzKqL69yKKBFJAEN05mV0p2cZTxyVDoVL2ysryS5GVFoz4caGXC60O0JOaZ4ScLiraEJQrRbXHfh99iapzp1EpKx3VOxh7/AGXtVP5I+PsbjOCyReds+d/qprqp2OGzMHP0XeKOmqsqPaExiPJUYmg6iUo/UtjjIT6zIEgADhcL+SodXFT6qjbtGpvqyikG2/E4DT91roUVSjbjxZ0slcAgCAIAg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://www.istockphoto.com/file_thumbview_approve/5548980/2/istockphoto_5548980-water-spla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5661248"/>
            <a:ext cx="2484784" cy="980728"/>
          </a:xfrm>
          <a:prstGeom prst="rect">
            <a:avLst/>
          </a:prstGeom>
          <a:noFill/>
        </p:spPr>
      </p:pic>
      <p:pic>
        <p:nvPicPr>
          <p:cNvPr id="7170" name="Picture 2" descr="http://2.bp.blogspot.com/_AIEbpLreOYU/TNAQYGQNyOI/AAAAAAAAAX0/f_Salthh7jU/s1600/21432h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548680"/>
            <a:ext cx="6552728" cy="1038225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139952" y="332656"/>
            <a:ext cx="4464496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„EKO-MODA 2016”</a:t>
            </a:r>
            <a:endParaRPr lang="pl-PL" dirty="0"/>
          </a:p>
        </p:txBody>
      </p:sp>
      <p:pic>
        <p:nvPicPr>
          <p:cNvPr id="59394" name="Picture 2" descr="F:\ekologia\SAM_358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484784"/>
            <a:ext cx="6480720" cy="4752528"/>
          </a:xfrm>
          <a:prstGeom prst="rect">
            <a:avLst/>
          </a:prstGeom>
          <a:noFill/>
        </p:spPr>
      </p:pic>
      <p:sp>
        <p:nvSpPr>
          <p:cNvPr id="5122" name="AutoShape 2" descr="http://cracowrooms.pl/wp-content/uploads/2012/07/tlo-gora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F:\ekologia\SAM_359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4038600" cy="3533006"/>
          </a:xfrm>
          <a:prstGeom prst="rect">
            <a:avLst/>
          </a:prstGeom>
          <a:noFill/>
        </p:spPr>
      </p:pic>
      <p:pic>
        <p:nvPicPr>
          <p:cNvPr id="60419" name="Picture 3" descr="F:\ekologia\SAM_36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276872"/>
            <a:ext cx="4038600" cy="3677022"/>
          </a:xfrm>
          <a:prstGeom prst="rect">
            <a:avLst/>
          </a:prstGeom>
          <a:noFill/>
        </p:spPr>
      </p:pic>
      <p:sp>
        <p:nvSpPr>
          <p:cNvPr id="4100" name="AutoShape 4" descr="data:image/jpeg;base64,/9j/4AAQSkZJRgABAQAAAQABAAD/2wCEAAkGBxISEBAQEhIVFRASEA8QEBUWFhUWFRAPFRIXFhUVFRUYHSggGBolHRYVITEhJSkrLi4uFx8zODMtNygtLisBCgoKDg0OGhAQGy0lHSUtLy0tLS0tLS0tLS0tLS0tLS0tLS0tKy0tLS0tLS0tLS0tLS0tLS0tLS0tLS0tLS0tLf/AABEIAPoAygMBEQACEQEDEQH/xAAbAAABBQEBAAAAAAAAAAAAAAAAAgMEBQYBB//EAEIQAAECAgUJBAgEBQQDAAAAAAEAAgMRBAUhMVESQWFxkaGxwfAGIoHRIzJCUmKSouETFHLSgpOj4vFDU7LCFWNz/8QAGgEBAAIDAQAAAAAAAAAAAAAAAAECAwQFBv/EADsRAAIBAgIHBgUDAwIHAAAAAAABAgMRBCEFEjFBUaHwEyIyYZHRcYGxweEUI/FSkqIzQgYVU2KC0uL/2gAMAwEAAhEDEQA/APcUAIAQAgBACAEAIAQFXWtb/gkNENzjKeAlr+y52O0gsLlqtvrrYZ6VHtN9iqd2kiG5jRrmVwqv/EVf/bBL43fsbKwcN7YpteRDnb4ArE9O4trJx+UWT+mp+Y7DrV59obCphpjGvbJf2sh4enw5kllYO95uxy2o6VxX9UP7Zr3MboQ8+Q82sHaNvmtiOl668UIv4N/dIr2EdzZJodMESYGa85tU11cJi1iY6yVufMw1KbhtJS2zGCAEAIAQAgBACAEAIAQAgBACAEAIAQAgBAVHaOFOGCLCHCRwmtDSVPXoO20zUJWkUDS/3ufFeZUK2x8n73N68RRLsQfBvkk6clsz9PYJoSIj9G7yWs41OD9fwWuhxjnYnwl5KVGfF+v4F1wHWQ5327Uhh25Xf3v9Q5miqxkoY8eK9pg4KFGKRzKjvJktbJQEAIAQAgBACAEAIAQAgBACAEAIAQAgBACAg1y2cF+gTGsFa+KX7MvgXp+JGZa/QvMdt5P5Zm9qispVlVj5+hKRyawurDpFrMW069ir2q3J+gsPNdo22K8ajTWXq0iGjS0USY3UF7OmrQS8jmy2jquQCAEAIAQAgBACAEAIAQAgBACAEAIAQAgBAR6e2cJ4+F3BUqK8GvImO1GRaOv8LxsoW2rl7HRuLVG1x5sk6Fib8/8AIkUOr1R2fD1bLD0Nto14ea2sPC9SKS38Pu/sUk8mahgsC9scwUgBACAEAIAQAgBACAEAIAQAgBACAEAIAQAgExRMEaEBj8leRrw1ZvLk/sdCLyOrXk/Pn7osHV6xOXnzXsWFDq0qt77+b+yJJFEb32/qHHSt/R8L1ou2/h75mKq+6zTBeuOedQAgBACAEAIAQAgBACAEAIAQAgBACAEAIAQHCgMrSWSe8YOdxXm8ZD9yXx64G7TfdQ31nWhK648/yZUHWdYm31f2JOjq9Vs3x/y/BJKq4ekZr5LqaLj+8jDXfdZpF6Y0QQAgBACAEAIAQAgBACAEAIAQAgBACAEAIAQAgM1Tmyiv1z2ia4WNVqrNul4SOQubOKMyYmSwNLr+Sx0KNVEk6qBOKNAJ5c11tFK9X5GviPCaBehNMEAIAQAgBACAEAIAQAgBACAEAIAQAgOOcBeUBEfWkEXxWT/UEsZVQqPZF+gj/wAxA/3Apsyf09X+kU2tYR9sb0syHRmtxVVg9rohc0zBA2rjaRjaafkZqSaVmRiFy5bDKhMlrtlwKpKRKQ/VtMhw4hMR4b3ZCZvt+y6+hVrTnJblb1/g18Tkki1FeUc/6g3+S9DZmmPMrKEbnt2hLMDwpLD7Q2hLMi4trwbioJFIAQAgBACAEAIAQAgBACAEAIDM9raA1xZEcXETyZB1gMpzDSJK8DdwldwukUsKjwx7w1tB4OVzbdWUt5JbFaPbPyP8lBj1ZPh6oeh1g0e07wa/yUWI7GT4eqHXVo11hER38J4lYqlGFRWkrhYdrevUbMdzvVhnxcOC0p6LoS4r5+9y2oltlyJlIoLm0cxZjLDcoiXd0gWg3aVg/wCTUG/FLl7GnUxDTeqsipgxHuzjwB5ZSyx0HhVtu/i/axj/AFdRkqeSLZ65HiQuhToQpR1YJJeRic3J3Y22nNBv4eay2K3JsKuG4PdqbNRZDMbpNaAiyAT+poZvLVKsLMmdmYJOXEIybckNBmMSSZ23qJyvkIqxfrGWBACAEAIAQAgBACAEAIAQAgK2vWThTwcDy5q0NpentKEMGhZDYuJfDBvCFlJiBAGCF9djrIYUDWZKgtzqpVsvI0KcFzMWEbpKqeZovMzlBYCAZArOzEiyMISVGXRHMG3PtKgkeZCCqWGo8PQpRDLOpmShzxJO+XJRLaQieqkggBACAEAIAQAgBACAEAIAQEOt2zgv1T2GamO0tDxIzQHUlmNoCFBIAISLb1aoLEijtmWjSMTn2KrKydkzSSs8FQ0TFUOGGuc2wScRnab9mxbBiLaZlYXfMCqsuhrKfO9+xqqyUOAuxd8zWqpYYj3Y63F3BAX9VslCYPhGaV9tyh7SCUoAIAQAgBACAEAIAQAgBACAEAzTGzhvHwu4KVtJW0y7WrKbR0hQWOSQlHR1coLEuhCb26xifsoZjqZRZoVQ0zKxWSjRM03uN8s+BsWdbEY3tJeTZd9LTwKhlkM/g2+r/TPmqskebD0fQ0cSqlhqNhz5NUog0NHbJrRgAFQDiAEAIAQAgBACAEAIAQAgBACAS8WFAZfJ8ispto4ULCT1chZHR1coJJtWicRvid2lQzFV8JfqhqGfpjJRn6ZHcFmhsMb2isiy7c08wjJQ1+F8P0f3KpYdYwYD5WjiVBI28TIGJA6kiBoW3BUB1ACAEAIAQAgBACAEAIAQAgBABQGcjDvvHxO4rIbUdiGXBSXQgqCyAIST6mHpNTTxCiRhr+EvVQ1SmrIelGlo4lZYbCktpyVnXMKWBktGjYzyUFh1nV3IKANMtiMHxDioJNAFQAgBACAEAIAQAgBACAEAIAQAgBAUNNZKK/WDuV1sNmn4SM9SZENkIWEzQsWdQ+s/QG81WRr4jYi6VTWKmtxJzDoI4LLTKSG2mxWZCGy7Tv8A7lBIqdigsN0QzjMGkncVV7CTQKgBACAEAIAQAgBACAEAICkrntJDo7sjIe98pkNAkMJkrTxONhQyabfkbuGwM661k0l5lOe2UV3qwAB8TyeDVypafinlDn+DeWiYLbPl+Tj+1FJzNhfWeYWKenpLYo8/wStG0d7lyCH2lpJvEHZE8yqx09U36v8Al+RLR1Dc5cvYcFbOe6cQMzeplcHDmt3D6bpvKo18r/dL6mN4NRXcv87fYW6mw/e3E8F0IaSws3ZTMfYT4DcSkNDcufdJIBkSCRet6l+6rwzMFarTo5VHYiurFvszOoEcZLYWGqPbkak9K4WOxuXwXvZDtCrWNDyshsOTjPvF5duEll/S07d5vkcqvpStUneEYpebd+SsToddUg3/AIWx6h4el58ikcZXe1R5i41MfEllZFhnZlA7wqdlGOy/IzxxMn4rfK46yIJKjizOqsWMRqS1oc4uADZFxme6CZCeCrLLNmWku1lqwzZBi17AA9eeoOO+Ut6x66N6OjsQ/wDb9CBC7QubEy4YZcROITwZPiqNtm7T0VZfuN/L8j7u19JnZ+B8sXmUszOtGUf+71iLZ2vpGcQP6gSzKvRlHjLkLb21ij1oLD+l8uIKZlXomD2TfoWtUdrGRojYRhva913tDaLdyGpiNHToxc7pr0NEhzwQAgBACAEAIDOdsaNlMhuHrBxE7biLrNS0NIQbppx2o6Ojp2m09jRl2MiZzwPJcZOo33kuXsdduG47Ea/MQfAKlWMf6U/kiYuI0A/r/K17R/6a9F7lu6OBrveKyJpbIordCocCZtt12q9Nyk7dfYiUrLI2lNoo/K5EpSY2UrJESwXrsO9RxseUxa7SMrmb/LuzPOrun/kCunrrgcV0pbn9PujjocQXOHytRSjwDhUWx8kNyje+PkHmpvT4cymrW/q5fkW1kXPE2NH3UOUOBZQq75ch1lEJ9Z7jrIluCq6nBF1Qb2yb6+BoaoojBBc2Qk7KnnmLrZrRrScpZnUwsVTgtU85pVFcxxFhkSLQJmWohYLM9rTqKSuM5bh/ptP8TgeBTWktxe1942aZL2N7v2p2r4E9m+v5FMps7oc9ZcP+qjtZcOvQh03x69RYc4+w0bXcZKdaT3EZLebDsLRpOivMp5LWiQAFpJMs+YZ1KvvONpSd1GK8zYKTkAgBACAEAIAQFT2mHoC6U8ktN8s8r/FamNerRlLh8jbwX+slxMg2OMCPBee/Vx3xa+R29R8TjozcdxWKWLpPf9SVBifxG47isbxNLj9SdVnfxBp2Kv6iD2Z/IarHaKZvY2V7mi0yz71s4WrrVIx1Xm9+X8mOrlBu+43lIZOG4fCRuXr1kzzUldNGVDtC6Fjl3OEpYi5yaC6OghQTkPNdoPDeqlkzRVe30bdIntWnPxM6FPwo8/rwgR4rZESe628W281U9RhbulF+RXFwxQ2bMbLQhe7FNIQq7jsN46BUlWmbfscPROdIib5W32AZs16g4Okf9RLyNAhoAgBACAEAIAQECvYeVR4o+EnNmtzrBio61GS8jPhpatWL8zAhstHgQfJeKmlF8P7k/uj0l7izr+pUcnxf9yI62APH5gq6z4v+5DrYB6tJ4KHLLN87/QE6pYU48Kz2p3YaSunoqnevF25fd5+hrYuVqMjdOFi9eeeMk5kiRgSOpLoJ3OU1ZtCSpKgOrUJR0dWqCRbR1InioCNTR2yY0aBwWi9p1FsMD2rg5NJecckztHsjOOaHotHyvRSKQ9WhDfOIAl1NALZ1aTwQhnonZaFk0ZmkuN0s58lB5vHS1qzLdDUBACAEAIAQAgGKcycN4xa4blWSvFotB2kn5nnz2SJzDxHCYXja8Ozk1sX/AJL3X0PTJ3QE6fqHMLWcvP8Ayj90T1sAdWtVW+rxHW8CdO/yChPz5+yBa9m4fp2mVwdw02rt6Hp/u61uvnn9DSx8v2mjZFelOGZilMk9/wCo8VuwfdRzqitJjJ6tVzEJ6zKSAn1MKCRyEJka9PNQ8kWjmzVtuC0DqGM7ZwvSh2LRbbic45qUdrRsu415mYPVoKk6odXBAHXsqAOwBMgc+TUKTyR6TUzJQIY+EKDzOId6sn5k1DCCAEAIAQAgBAceLCgMDSoUnHEEjPm1LzOLpd5tff7NHoqUrxQy6enaeYXOkpLj6v7xZlXXVzg6t+yxO/Hn/wDJPXWYW6fq+ymzfH/L8DrcXnZZnpCcGniF6DRMLN/A5ukH3F8TVLtnJM9WTPSO8DuW3SfdNGuu+Q3dXrKYGNlSVOg9WoB+hjvs/UOKpU8LMtLxo1IWidIzPbGFPIP6hwUo6WjpWbRjnjHf9wpO2mI69lCQHV3kgJdEZaPv9goMNR5HpNEbJjBg0DcoPMzd5NjyFQQAgBACAEAIDhQGKrFsosQfE7iuJio/uNHdw7vTi/IgxD11Jc6pTVuvdGzEaDuunLV1Hfr/ANy9uukKBWSNNbSDRdkhMxDgGjbPyXe0YspM5WkX4V8TSrqHMKOthKJraOa2aPhNSv4iA9Z0azGj11NSUOICVVYnFYNJOwFY6vgZmoeNGnWkdEo+1LJw2n4pbvsiN3Au02YuI3rohWO5FjJB6mhe51g6t80IZYVdDm5usDr/ACoNetK0WehsFgUHnBSAEAIAQAgOFwQDbqQwXuG0KbMHBSme+3aEswZKvbI7iLjIjYuTjI2qHawTvSRWPetCSNxIa/EWKxewF6WFjTdkojWsiOc4CbgBMgWAX712NHK1Nt8TkaRTc0ktxeCnwv8AdZ8zfNb+tHiaPZT/AKX6Mra2iNcWlrgbCDIg4LZoO90aWKi42bRXuK2UabYySrWKNiS9LEaxLqR4Mac7GtJJ3LFiO7DMz4R3qfI0X5pnvt2haGvHidK5Ar1zXQTIgyINhUqSNjCytVRi4rVkO7FjJYOpIXuda1QGy0qdnpGawTqUM1MTK1Nmz/Nwxe9vzBV1lxOHqvgLbHabnA6iEuhZisoKSDs0B1AZPtg2kBzCyO5kJ1mS0EEOF83NtWzQ1XtWZWRnW0Rp9aLln4ok+JWxe2xFciZDobBmbtHmq6zGRJhsYMzdyrdgddEgStLNp5FYatCNXxK5lp1p0/A7EZ5gH1S4nBonxWpLRdN8UbcdIVVwO1pVD4dHEdssxc1wJIaZSIlebbRp0LQr4CME3Fs38Hje1nqTVr7LfkzEWkxTZlsbo9U/UtLsFxOzGEFufXwIr6O42nJJznKaSfElZOz+BlU4rJX5iWwSMzdjSmoyzmnvJdFpL4ZymiG12OSG2YGUprLTnKm7xsma1ehTrR1al2vX6lgyvox/2zqDp/8AJbkNI11wfXxOTU0BhHs1l8/dM0VVUOJGgOimTTbkCR70r5g3YLdhjKsoXsuZwcZoyjSnqQk36FcHON72Afpc3e6xc6ppTFPwuK+T+90aawtLfcUyCw2ksccS8HYJrm1nUry1qr1n8fotiNiEKUVaKJENkMe5tHmqxppbkX7pIEeCLzD3LNFxjnkSpRWwYjRKM660/BMnitlY9rK6ZtQx9SOV7naDVP4xcG5TWhs5v97N3cFtYfEyqt5ZIzR0jU3xXMpIkCN+I+HlwwWOLSDDiG74mkjTaBeoqV6idlY244pyV7EtlAcRKI5jhfIzDdhkFpVHVn4miHVT23GHQYbTfA+aF5rB2U+CJ7REyjU6jN9c0fbD5FXjCS2pehVyW5skvrOjS7gDv/mX/wDV6tqPgua+5S73t8vYTVlKjRI7GQnRWAmbstzi0NFp7rxM4X51sUIz1l3mY6zjq5xN1JdI55V9oIc4bdDhwP2WWk+8VlsM86jtwWxcoMRKEz3W7B5KdZiwgUJnut+Vvkp1mWHocBouaB4BVbJJcFqoyS9rSDOixG/+s7hPktOpnFmfDS1asX5nmpozQTIS1EgbFzNRI9X2jYiLCBzKskiYyYx+XHUvJU1TJrsW2GFNirbHWNtUoo2eldnYWTRYYxBO0krqUlaCPL4yWtWkyifAEyJWgkbFzpwSZqWEOgNwWNxQsMmhtwGwLC6aGqhTKM0ZlXURZRRJhwwp1UWsXlSskHHUF08FG0WyGUNaUFppLyW3kEHWAorxWsblGXdJ0CjNAkBvKwWMjZFpFCE73fMVRl0JhUQDOdpVSwR4AlioA/2do8oxMrA08Qt3CrM1sS+7Y1C3jSIFdtnBdoyTscFen4kRLYZoLaMZwzQk4oJFNn0EJJFGbNzRba4aM+AvVJbCTTx2TY4YtI2harLRdmmeOfiPFmU6yz2Yn1BcS8lvf1PbasXuX0OOpTs5b4hwUubCpxOfmTi3Y5Rr/Ans158gEc4jwBPFNZjUQoPdi7cz6il31kRaPWZ69VkPJgQm4Q2D6Qu1BWikeMrS1qkn5sztMbKLEHxk342rm1spsxDVuncsLbAkqjkSdB6tVG2SOMJ07AN6i7LF9Uo9HPEk3z3rr4NWpIqzL9rmZNMY4GRdCFzyxxk4492VutYcXlJM3cL4WSKNFfL1n7n75rVuzO0iLSKTGBsdE/ktKo5S6RKS6YltIjH2onhBYqOUukWtHpnIr4md0TxyWJdlkkWfYyH3477J9xs8ouOc2m7PmXRwKykzSxj2I1S3zSI9YNnCf+k8FaO1EPYZbJW0YxJCEnAhJ0dXqCSbVrfSM16tOtUnsJNKblrknkNcUfJjxRKYD3ezOVvvMt2hcatC037ex7LDVNalF+XH3IWVp2OcOIWPraZ7dWRzK0n5/sl+ri3lyCena5x4BBbqxJoUHKe0SvcBdpxcrwjdoxVZ2i31yPYmCQA0LtHizOVqyUZ2mXALn4ld8gi5K1WBJCxsk51nVGSOMGjd5ol1/JJpKsbKE3Uu3QVqcSGUPbCH34TrfaBtABuvDrCsOLWSZtYV7SJR4dnq7WSH0laFjbuQ6TDbO5n9fksb62lk+sjsKC05mH+ceKpbrMm/WQ5EhSzS/gEtripSJuX3ZRkobzi85wbgLpWBdbBq1M52KffLxbZrCIzZtIxBCAyjmrbMYg9XqQJPV6EnQOrVBJYVO30g0TO5Y6mwk0SwEnmXaqjypEQytyjmmbbcxBzrm4mPeuen0fO9GJSumM5Hi8cQtbreb662DeVp+r+1Rfq/4LW6t+RQ1na88AnW8jrcWdQQZx4QxiNF1t4xmVmoR76NXGTtSl8GeqhdY8kUdcs9JPFo4laWKWZDK+S02BJ6vWNknOs6oSKb10USzJNRQ2yhsHwjgu7TVopeRUrO0kObWH4iNo02ZljxCvEz4d94q4EGy76f2Fc2xu3GI7CDh/PHAKjXWZK62HYbDr/nniqW6zLX6yORocs0v4f3FFEm5ouz7ZQRpLjvlyXYw6tTRza7vNlks5hOFAZiM3vOGDnDetpbDGMuCkCCOrUJOhCSyqMekOhvMLFU2EovlhJMH2wh+nOlrTulyWniF3jvaNl+0ZqJDldz5FabR1U+PXIZkdO16rZ9XL5dWFNbjz5lLENl32VZOkwhpJ2AlbGHXfRoaQlahI9KXSPMlRXY7zDocOC1cTuIZVuatFoDZ66msbJOddWqjB0IlmSa2EJADQu+QQK7b6OeDm+XNYq3gMtHxFcyGJXDYOclzmjduRKRCE7tx5RFia66ZZPrpHIcMYbvN6rbrplr9dIIzehLkpSFzQ1Q2UFmqe0zXYpK0Ec2q7zZNWQxggM5TWyiPGme21bEPCij2kVyuQIkhIISW1QC150N5rDV3EouliJMb22hyiMdi2Ww/dauIWxnZ0ZLuteZlYgsWo0ddEYs0bh+1Y7GW/XTFgKSrL/sWJ0oaGPO6XNbOG8ZztJ5UPmj0Nb550ra7b3WnB0toWDELukMqCtBgbcsTAlUJOwrXsGLmjeFan418UDWhdwEWtWzhP0CewzVKivFl6btJFZRz3QuebrGKSwk9ftKxtFkxMNhHX9oUWJuR6c+QUWLI09AEoUP9DeAXXhlFHMn4mSFYqCAqKzobi7KaJggT1rLCaSsyrRVxIbhe07CsqaKjVuCkkWyBEd6rHHwkNqhyS3k2L2p6G6G05XrOMzoGYLBOV3kWLBUBQ9qqrfGYwwxNzCbJymDhPUsVaDksjewOIjSk9fYzF0mrozbHQnj+EkbRYtOUJLajuQxFKWyS9SAYLvdOw+SxarNnXjxH4NAjPsbCedTXS2ykpUJPYjHKvSj4pL1Nf2OqKJBc+LFGS4tyGtmCQCZkmVmYLbw9Jxu5HF0jjIVUoU81tbNWto5RGp8AvYQL7CFSpHWjZEMo4lHeL2nZPgufKnNbiMyO+eBWCSfAXGxlG5rjqBPBU1ZPYmLk2rKuimI1725LGnKtvJF1mvFbGHw1TtFKSskTmaRdUkbjw8prm4gjaFDV0SnZlRCoz2CRF2cLRlSmtxuKpF7xmkMdgsTT4F01xGgHYHYq6re4tdcRiLVcaM4CRa0kZTjZIZ5C+ayQoTk81YrKtGK2msY2QAwsXSOedQAgBAcIQHJIDoCA6gBACA4UBxAdCA6gBACA4UBySAAEApACAEAIBJCAAEApACA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102" name="AutoShape 6" descr="data:image/jpeg;base64,/9j/4AAQSkZJRgABAQAAAQABAAD/2wCEAAkGBxISEBAQEhIVFRASEA8QEBUWFhUWFRAPFRIXFhUVFRUYHSggGBolHRYVITEhJSkrLi4uFx8zODMtNygtLisBCgoKDg0OGhAQGy0lHSUtLy0tLS0tLS0tLS0tLS0tLS0tLS0tKy0tLS0tLS0tLS0tLS0tLS0tLS0tLS0tLS0tLf/AABEIAPoAygMBEQACEQEDEQH/xAAbAAABBQEBAAAAAAAAAAAAAAAAAgMEBQYBB//EAEIQAAECAgUJBAgEBQQDAAAAAAEAAgMRBAUhMVESQWFxkaGxwfAGIoHRIzJCUmKSouETFHLSgpOj4vFDU7LCFWNz/8QAGgEBAAIDAQAAAAAAAAAAAAAAAAECAwQFBv/EADsRAAIBAgIHBgUDAwIHAAAAAAABAgMRBCEFEjFBUaHwEyIyYZHRcYGxweEUI/FSkqIzQgYVU2KC0uL/2gAMAwEAAhEDEQA/APcUAIAQAgBACAEAIAQFXWtb/gkNENzjKeAlr+y52O0gsLlqtvrrYZ6VHtN9iqd2kiG5jRrmVwqv/EVf/bBL43fsbKwcN7YpteRDnb4ArE9O4trJx+UWT+mp+Y7DrV59obCphpjGvbJf2sh4enw5kllYO95uxy2o6VxX9UP7Zr3MboQ8+Q82sHaNvmtiOl668UIv4N/dIr2EdzZJodMESYGa85tU11cJi1iY6yVufMw1KbhtJS2zGCAEAIAQAgBACAEAIAQAgBACAEAIAQAgBAVHaOFOGCLCHCRwmtDSVPXoO20zUJWkUDS/3ufFeZUK2x8n73N68RRLsQfBvkk6clsz9PYJoSIj9G7yWs41OD9fwWuhxjnYnwl5KVGfF+v4F1wHWQ5327Uhh25Xf3v9Q5miqxkoY8eK9pg4KFGKRzKjvJktbJQEAIAQAgBACAEAIAQAgBACAEAIAQAgBACAg1y2cF+gTGsFa+KX7MvgXp+JGZa/QvMdt5P5Zm9qispVlVj5+hKRyawurDpFrMW069ir2q3J+gsPNdo22K8ajTWXq0iGjS0USY3UF7OmrQS8jmy2jquQCAEAIAQAgBACAEAIAQAgBACAEAIAQAgBAR6e2cJ4+F3BUqK8GvImO1GRaOv8LxsoW2rl7HRuLVG1x5sk6Fib8/8AIkUOr1R2fD1bLD0Nto14ea2sPC9SKS38Pu/sUk8mahgsC9scwUgBACAEAIAQAgBACAEAIAQAgBACAEAIAQAgExRMEaEBj8leRrw1ZvLk/sdCLyOrXk/Pn7osHV6xOXnzXsWFDq0qt77+b+yJJFEb32/qHHSt/R8L1ou2/h75mKq+6zTBeuOedQAgBACAEAIAQAgBACAEAIAQAgBACAEAIAQHCgMrSWSe8YOdxXm8ZD9yXx64G7TfdQ31nWhK648/yZUHWdYm31f2JOjq9Vs3x/y/BJKq4ekZr5LqaLj+8jDXfdZpF6Y0QQAgBACAEAIAQAgBACAEAIAQAgBACAEAIAQAgM1Tmyiv1z2ia4WNVqrNul4SOQubOKMyYmSwNLr+Sx0KNVEk6qBOKNAJ5c11tFK9X5GviPCaBehNMEAIAQAgBACAEAIAQAgBACAEAIAQAgOOcBeUBEfWkEXxWT/UEsZVQqPZF+gj/wAxA/3Apsyf09X+kU2tYR9sb0syHRmtxVVg9rohc0zBA2rjaRjaafkZqSaVmRiFy5bDKhMlrtlwKpKRKQ/VtMhw4hMR4b3ZCZvt+y6+hVrTnJblb1/g18Tkki1FeUc/6g3+S9DZmmPMrKEbnt2hLMDwpLD7Q2hLMi4trwbioJFIAQAgBACAEAIAQAgBACAEAIDM9raA1xZEcXETyZB1gMpzDSJK8DdwldwukUsKjwx7w1tB4OVzbdWUt5JbFaPbPyP8lBj1ZPh6oeh1g0e07wa/yUWI7GT4eqHXVo11hER38J4lYqlGFRWkrhYdrevUbMdzvVhnxcOC0p6LoS4r5+9y2oltlyJlIoLm0cxZjLDcoiXd0gWg3aVg/wCTUG/FLl7GnUxDTeqsipgxHuzjwB5ZSyx0HhVtu/i/axj/AFdRkqeSLZ65HiQuhToQpR1YJJeRic3J3Y22nNBv4eay2K3JsKuG4PdqbNRZDMbpNaAiyAT+poZvLVKsLMmdmYJOXEIybckNBmMSSZ23qJyvkIqxfrGWBACAEAIAQAgBACAEAIAQAgK2vWThTwcDy5q0NpentKEMGhZDYuJfDBvCFlJiBAGCF9djrIYUDWZKgtzqpVsvI0KcFzMWEbpKqeZovMzlBYCAZArOzEiyMISVGXRHMG3PtKgkeZCCqWGo8PQpRDLOpmShzxJO+XJRLaQieqkggBACAEAIAQAgBACAEAIAQEOt2zgv1T2GamO0tDxIzQHUlmNoCFBIAISLb1aoLEijtmWjSMTn2KrKydkzSSs8FQ0TFUOGGuc2wScRnab9mxbBiLaZlYXfMCqsuhrKfO9+xqqyUOAuxd8zWqpYYj3Y63F3BAX9VslCYPhGaV9tyh7SCUoAIAQAgBACAEAIAQAgBACAEAzTGzhvHwu4KVtJW0y7WrKbR0hQWOSQlHR1coLEuhCb26xifsoZjqZRZoVQ0zKxWSjRM03uN8s+BsWdbEY3tJeTZd9LTwKhlkM/g2+r/TPmqskebD0fQ0cSqlhqNhz5NUog0NHbJrRgAFQDiAEAIAQAgBACAEAIAQAgBACAS8WFAZfJ8ispto4ULCT1chZHR1coJJtWicRvid2lQzFV8JfqhqGfpjJRn6ZHcFmhsMb2isiy7c08wjJQ1+F8P0f3KpYdYwYD5WjiVBI28TIGJA6kiBoW3BUB1ACAEAIAQAgBACAEAIAQAgBABQGcjDvvHxO4rIbUdiGXBSXQgqCyAIST6mHpNTTxCiRhr+EvVQ1SmrIelGlo4lZYbCktpyVnXMKWBktGjYzyUFh1nV3IKANMtiMHxDioJNAFQAgBACAEAIAQAgBACAEAIAQAgBAUNNZKK/WDuV1sNmn4SM9SZENkIWEzQsWdQ+s/QG81WRr4jYi6VTWKmtxJzDoI4LLTKSG2mxWZCGy7Tv8A7lBIqdigsN0QzjMGkncVV7CTQKgBACAEAIAQAgBACAEAICkrntJDo7sjIe98pkNAkMJkrTxONhQyabfkbuGwM661k0l5lOe2UV3qwAB8TyeDVypafinlDn+DeWiYLbPl+Tj+1FJzNhfWeYWKenpLYo8/wStG0d7lyCH2lpJvEHZE8yqx09U36v8Al+RLR1Dc5cvYcFbOe6cQMzeplcHDmt3D6bpvKo18r/dL6mN4NRXcv87fYW6mw/e3E8F0IaSws3ZTMfYT4DcSkNDcufdJIBkSCRet6l+6rwzMFarTo5VHYiurFvszOoEcZLYWGqPbkak9K4WOxuXwXvZDtCrWNDyshsOTjPvF5duEll/S07d5vkcqvpStUneEYpebd+SsToddUg3/AIWx6h4el58ikcZXe1R5i41MfEllZFhnZlA7wqdlGOy/IzxxMn4rfK46yIJKjizOqsWMRqS1oc4uADZFxme6CZCeCrLLNmWku1lqwzZBi17AA9eeoOO+Ut6x66N6OjsQ/wDb9CBC7QubEy4YZcROITwZPiqNtm7T0VZfuN/L8j7u19JnZ+B8sXmUszOtGUf+71iLZ2vpGcQP6gSzKvRlHjLkLb21ij1oLD+l8uIKZlXomD2TfoWtUdrGRojYRhva913tDaLdyGpiNHToxc7pr0NEhzwQAgBACAEAIDOdsaNlMhuHrBxE7biLrNS0NIQbppx2o6Ojp2m09jRl2MiZzwPJcZOo33kuXsdduG47Ea/MQfAKlWMf6U/kiYuI0A/r/K17R/6a9F7lu6OBrveKyJpbIordCocCZtt12q9Nyk7dfYiUrLI2lNoo/K5EpSY2UrJESwXrsO9RxseUxa7SMrmb/LuzPOrun/kCunrrgcV0pbn9PujjocQXOHytRSjwDhUWx8kNyje+PkHmpvT4cymrW/q5fkW1kXPE2NH3UOUOBZQq75ch1lEJ9Z7jrIluCq6nBF1Qb2yb6+BoaoojBBc2Qk7KnnmLrZrRrScpZnUwsVTgtU85pVFcxxFhkSLQJmWohYLM9rTqKSuM5bh/ptP8TgeBTWktxe1942aZL2N7v2p2r4E9m+v5FMps7oc9ZcP+qjtZcOvQh03x69RYc4+w0bXcZKdaT3EZLebDsLRpOivMp5LWiQAFpJMs+YZ1KvvONpSd1GK8zYKTkAgBACAEAIAQFT2mHoC6U8ktN8s8r/FamNerRlLh8jbwX+slxMg2OMCPBee/Vx3xa+R29R8TjozcdxWKWLpPf9SVBifxG47isbxNLj9SdVnfxBp2Kv6iD2Z/IarHaKZvY2V7mi0yz71s4WrrVIx1Xm9+X8mOrlBu+43lIZOG4fCRuXr1kzzUldNGVDtC6Fjl3OEpYi5yaC6OghQTkPNdoPDeqlkzRVe30bdIntWnPxM6FPwo8/rwgR4rZESe628W281U9RhbulF+RXFwxQ2bMbLQhe7FNIQq7jsN46BUlWmbfscPROdIib5W32AZs16g4Okf9RLyNAhoAgBACAEAIAQECvYeVR4o+EnNmtzrBio61GS8jPhpatWL8zAhstHgQfJeKmlF8P7k/uj0l7izr+pUcnxf9yI62APH5gq6z4v+5DrYB6tJ4KHLLN87/QE6pYU48Kz2p3YaSunoqnevF25fd5+hrYuVqMjdOFi9eeeMk5kiRgSOpLoJ3OU1ZtCSpKgOrUJR0dWqCRbR1InioCNTR2yY0aBwWi9p1FsMD2rg5NJecckztHsjOOaHotHyvRSKQ9WhDfOIAl1NALZ1aTwQhnonZaFk0ZmkuN0s58lB5vHS1qzLdDUBACAEAIAQAgGKcycN4xa4blWSvFotB2kn5nnz2SJzDxHCYXja8Ozk1sX/AJL3X0PTJ3QE6fqHMLWcvP8Ayj90T1sAdWtVW+rxHW8CdO/yChPz5+yBa9m4fp2mVwdw02rt6Hp/u61uvnn9DSx8v2mjZFelOGZilMk9/wCo8VuwfdRzqitJjJ6tVzEJ6zKSAn1MKCRyEJka9PNQ8kWjmzVtuC0DqGM7ZwvSh2LRbbic45qUdrRsu415mYPVoKk6odXBAHXsqAOwBMgc+TUKTyR6TUzJQIY+EKDzOId6sn5k1DCCAEAIAQAgBAceLCgMDSoUnHEEjPm1LzOLpd5tff7NHoqUrxQy6enaeYXOkpLj6v7xZlXXVzg6t+yxO/Hn/wDJPXWYW6fq+ymzfH/L8DrcXnZZnpCcGniF6DRMLN/A5ukH3F8TVLtnJM9WTPSO8DuW3SfdNGuu+Q3dXrKYGNlSVOg9WoB+hjvs/UOKpU8LMtLxo1IWidIzPbGFPIP6hwUo6WjpWbRjnjHf9wpO2mI69lCQHV3kgJdEZaPv9goMNR5HpNEbJjBg0DcoPMzd5NjyFQQAgBACAEAIDhQGKrFsosQfE7iuJio/uNHdw7vTi/IgxD11Jc6pTVuvdGzEaDuunLV1Hfr/ANy9uukKBWSNNbSDRdkhMxDgGjbPyXe0YspM5WkX4V8TSrqHMKOthKJraOa2aPhNSv4iA9Z0azGj11NSUOICVVYnFYNJOwFY6vgZmoeNGnWkdEo+1LJw2n4pbvsiN3Au02YuI3rohWO5FjJB6mhe51g6t80IZYVdDm5usDr/ACoNetK0WehsFgUHnBSAEAIAQAgOFwQDbqQwXuG0KbMHBSme+3aEswZKvbI7iLjIjYuTjI2qHawTvSRWPetCSNxIa/EWKxewF6WFjTdkojWsiOc4CbgBMgWAX712NHK1Nt8TkaRTc0ktxeCnwv8AdZ8zfNb+tHiaPZT/AKX6Mra2iNcWlrgbCDIg4LZoO90aWKi42bRXuK2UabYySrWKNiS9LEaxLqR4Mac7GtJJ3LFiO7DMz4R3qfI0X5pnvt2haGvHidK5Ar1zXQTIgyINhUqSNjCytVRi4rVkO7FjJYOpIXuda1QGy0qdnpGawTqUM1MTK1Nmz/Nwxe9vzBV1lxOHqvgLbHabnA6iEuhZisoKSDs0B1AZPtg2kBzCyO5kJ1mS0EEOF83NtWzQ1XtWZWRnW0Rp9aLln4ok+JWxe2xFciZDobBmbtHmq6zGRJhsYMzdyrdgddEgStLNp5FYatCNXxK5lp1p0/A7EZ5gH1S4nBonxWpLRdN8UbcdIVVwO1pVD4dHEdssxc1wJIaZSIlebbRp0LQr4CME3Fs38Hje1nqTVr7LfkzEWkxTZlsbo9U/UtLsFxOzGEFufXwIr6O42nJJznKaSfElZOz+BlU4rJX5iWwSMzdjSmoyzmnvJdFpL4ZymiG12OSG2YGUprLTnKm7xsma1ehTrR1al2vX6lgyvox/2zqDp/8AJbkNI11wfXxOTU0BhHs1l8/dM0VVUOJGgOimTTbkCR70r5g3YLdhjKsoXsuZwcZoyjSnqQk36FcHON72Afpc3e6xc6ppTFPwuK+T+90aawtLfcUyCw2ksccS8HYJrm1nUry1qr1n8fotiNiEKUVaKJENkMe5tHmqxppbkX7pIEeCLzD3LNFxjnkSpRWwYjRKM660/BMnitlY9rK6ZtQx9SOV7naDVP4xcG5TWhs5v97N3cFtYfEyqt5ZIzR0jU3xXMpIkCN+I+HlwwWOLSDDiG74mkjTaBeoqV6idlY244pyV7EtlAcRKI5jhfIzDdhkFpVHVn4miHVT23GHQYbTfA+aF5rB2U+CJ7REyjU6jN9c0fbD5FXjCS2pehVyW5skvrOjS7gDv/mX/wDV6tqPgua+5S73t8vYTVlKjRI7GQnRWAmbstzi0NFp7rxM4X51sUIz1l3mY6zjq5xN1JdI55V9oIc4bdDhwP2WWk+8VlsM86jtwWxcoMRKEz3W7B5KdZiwgUJnut+Vvkp1mWHocBouaB4BVbJJcFqoyS9rSDOixG/+s7hPktOpnFmfDS1asX5nmpozQTIS1EgbFzNRI9X2jYiLCBzKskiYyYx+XHUvJU1TJrsW2GFNirbHWNtUoo2eldnYWTRYYxBO0krqUlaCPL4yWtWkyifAEyJWgkbFzpwSZqWEOgNwWNxQsMmhtwGwLC6aGqhTKM0ZlXURZRRJhwwp1UWsXlSskHHUF08FG0WyGUNaUFppLyW3kEHWAorxWsblGXdJ0CjNAkBvKwWMjZFpFCE73fMVRl0JhUQDOdpVSwR4AlioA/2do8oxMrA08Qt3CrM1sS+7Y1C3jSIFdtnBdoyTscFen4kRLYZoLaMZwzQk4oJFNn0EJJFGbNzRba4aM+AvVJbCTTx2TY4YtI2harLRdmmeOfiPFmU6yz2Yn1BcS8lvf1PbasXuX0OOpTs5b4hwUubCpxOfmTi3Y5Rr/Ans158gEc4jwBPFNZjUQoPdi7cz6il31kRaPWZ69VkPJgQm4Q2D6Qu1BWikeMrS1qkn5sztMbKLEHxk342rm1spsxDVuncsLbAkqjkSdB6tVG2SOMJ07AN6i7LF9Uo9HPEk3z3rr4NWpIqzL9rmZNMY4GRdCFzyxxk4492VutYcXlJM3cL4WSKNFfL1n7n75rVuzO0iLSKTGBsdE/ktKo5S6RKS6YltIjH2onhBYqOUukWtHpnIr4md0TxyWJdlkkWfYyH3477J9xs8ouOc2m7PmXRwKykzSxj2I1S3zSI9YNnCf+k8FaO1EPYZbJW0YxJCEnAhJ0dXqCSbVrfSM16tOtUnsJNKblrknkNcUfJjxRKYD3ezOVvvMt2hcatC037ex7LDVNalF+XH3IWVp2OcOIWPraZ7dWRzK0n5/sl+ri3lyCena5x4BBbqxJoUHKe0SvcBdpxcrwjdoxVZ2i31yPYmCQA0LtHizOVqyUZ2mXALn4ld8gi5K1WBJCxsk51nVGSOMGjd5ol1/JJpKsbKE3Uu3QVqcSGUPbCH34TrfaBtABuvDrCsOLWSZtYV7SJR4dnq7WSH0laFjbuQ6TDbO5n9fksb62lk+sjsKC05mH+ceKpbrMm/WQ5EhSzS/gEtripSJuX3ZRkobzi85wbgLpWBdbBq1M52KffLxbZrCIzZtIxBCAyjmrbMYg9XqQJPV6EnQOrVBJYVO30g0TO5Y6mwk0SwEnmXaqjypEQytyjmmbbcxBzrm4mPeuen0fO9GJSumM5Hi8cQtbreb662DeVp+r+1Rfq/4LW6t+RQ1na88AnW8jrcWdQQZx4QxiNF1t4xmVmoR76NXGTtSl8GeqhdY8kUdcs9JPFo4laWKWZDK+S02BJ6vWNknOs6oSKb10USzJNRQ2yhsHwjgu7TVopeRUrO0kObWH4iNo02ZljxCvEz4d94q4EGy76f2Fc2xu3GI7CDh/PHAKjXWZK62HYbDr/nniqW6zLX6yORocs0v4f3FFEm5ouz7ZQRpLjvlyXYw6tTRza7vNlks5hOFAZiM3vOGDnDetpbDGMuCkCCOrUJOhCSyqMekOhvMLFU2EovlhJMH2wh+nOlrTulyWniF3jvaNl+0ZqJDldz5FabR1U+PXIZkdO16rZ9XL5dWFNbjz5lLENl32VZOkwhpJ2AlbGHXfRoaQlahI9KXSPMlRXY7zDocOC1cTuIZVuatFoDZ66msbJOddWqjB0IlmSa2EJADQu+QQK7b6OeDm+XNYq3gMtHxFcyGJXDYOclzmjduRKRCE7tx5RFia66ZZPrpHIcMYbvN6rbrplr9dIIzehLkpSFzQ1Q2UFmqe0zXYpK0Ec2q7zZNWQxggM5TWyiPGme21bEPCij2kVyuQIkhIISW1QC150N5rDV3EouliJMb22hyiMdi2Ww/dauIWxnZ0ZLuteZlYgsWo0ddEYs0bh+1Y7GW/XTFgKSrL/sWJ0oaGPO6XNbOG8ZztJ5UPmj0Nb550ra7b3WnB0toWDELukMqCtBgbcsTAlUJOwrXsGLmjeFan418UDWhdwEWtWzhP0CewzVKivFl6btJFZRz3QuebrGKSwk9ftKxtFkxMNhHX9oUWJuR6c+QUWLI09AEoUP9DeAXXhlFHMn4mSFYqCAqKzobi7KaJggT1rLCaSsyrRVxIbhe07CsqaKjVuCkkWyBEd6rHHwkNqhyS3k2L2p6G6G05XrOMzoGYLBOV3kWLBUBQ9qqrfGYwwxNzCbJymDhPUsVaDksjewOIjSk9fYzF0mrozbHQnj+EkbRYtOUJLajuQxFKWyS9SAYLvdOw+SxarNnXjxH4NAjPsbCedTXS2ykpUJPYjHKvSj4pL1Nf2OqKJBc+LFGS4tyGtmCQCZkmVmYLbw9Jxu5HF0jjIVUoU81tbNWto5RGp8AvYQL7CFSpHWjZEMo4lHeL2nZPgufKnNbiMyO+eBWCSfAXGxlG5rjqBPBU1ZPYmLk2rKuimI1725LGnKtvJF1mvFbGHw1TtFKSskTmaRdUkbjw8prm4gjaFDV0SnZlRCoz2CRF2cLRlSmtxuKpF7xmkMdgsTT4F01xGgHYHYq6re4tdcRiLVcaM4CRa0kZTjZIZ5C+ayQoTk81YrKtGK2msY2QAwsXSOedQAgBAcIQHJIDoCA6gBACA4UBxAdCA6gBACA4UBySAAEApACAEAIBJCAAEApACAE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4104" name="Picture 8" descr="http://www.vikiplast.com.pl/img/content/kubeczki/kubeczki_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60648"/>
            <a:ext cx="3528392" cy="1905000"/>
          </a:xfrm>
          <a:prstGeom prst="rect">
            <a:avLst/>
          </a:prstGeom>
          <a:noFill/>
        </p:spPr>
      </p:pic>
      <p:pic>
        <p:nvPicPr>
          <p:cNvPr id="6152" name="Picture 8" descr="http://thumbs.dreamstime.com/t/abstract-background-multicolored-bent-lines-891137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653136"/>
            <a:ext cx="4032448" cy="1524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4180" y="230393"/>
            <a:ext cx="8229600" cy="1143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Ekologiczna spartakiada</a:t>
            </a:r>
            <a:endParaRPr lang="pl-PL" dirty="0"/>
          </a:p>
        </p:txBody>
      </p:sp>
      <p:pic>
        <p:nvPicPr>
          <p:cNvPr id="61442" name="Picture 2" descr="F:\EKO 4\SAM_377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4038600" cy="3533006"/>
          </a:xfrm>
          <a:prstGeom prst="rect">
            <a:avLst/>
          </a:prstGeom>
          <a:noFill/>
        </p:spPr>
      </p:pic>
      <p:pic>
        <p:nvPicPr>
          <p:cNvPr id="61444" name="Picture 4" descr="F:\EKO 4\SAM_38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556792"/>
            <a:ext cx="4038600" cy="3533006"/>
          </a:xfrm>
          <a:prstGeom prst="rect">
            <a:avLst/>
          </a:prstGeom>
          <a:noFill/>
        </p:spPr>
      </p:pic>
      <p:sp>
        <p:nvSpPr>
          <p:cNvPr id="3076" name="AutoShape 4" descr="data:image/jpeg;base64,/9j/4AAQSkZJRgABAQAAAQABAAD/2wCEAAkGBxMSEhUSExQVFhUXGRkZGRgYFxseHRsfGhgZGBgYGhobHCghHR0mGxsXIjEhJSkrLy46Gh8zODMvNygtLisBCgoKDg0OGxAQGy0mICYtLy01LS8tLS0vLS8tLS0vLS0tLS8tLS8tLS0tLS0tLS0tLS0tLS0tLS0tNS0tLS0tLf/AABEIAHcBDgMBEQACEQEDEQH/xAAcAAACAgMBAQAAAAAAAAAAAAAABQQGAQMHAgj/xABAEAACAQIEAwYEAwUHAwUAAAABAhEAAwQSITEFQVEGEyJhcYEHMpGxQlKhFCNi0fEVcoKyweHwM0OiFyRTY5L/xAAaAQACAwEBAAAAAAAAAAAAAAAABAIDBQEG/8QANxEAAQMCAwQJAwMEAwEAAAAAAQACAwQREiExBRNBUSJhcYGRobHB8BQy0UJS4RUjM/FjktIk/9oADAMBAAIRAxEAPwDuNCEUIRQhFCEUIRQhFCEUIRNCFqu4lF+ZlE7Sd/SuEgaoXhcdaP41+oH3rge06FdsVvmpLiJoQs0IRQhFCEUIRQhFCEUIUbiGNt2bT3bjBERSzMdgBuaELkna/wCKhcquBZlSCWdrcMSTEANsANduflQhUq32pxUEDFYgAnMZuvv65p9pihC1/wBq4jMz28RdV3gsy3GBaDIzEGT7+m1CF0Xst8WLa2cmPzC4kDvEUkOI1ZhyYc+XTpQhdUs3AwDAyCAQfI6ihC9zQhE0IQDQhZoQihCKEIoQihCKEIoQsTQhE0IWC1cuhKcfx63bLpBLry5EkSBPKk6mvigJa7W17c+xXxU75ACBktdntCIE23nnEQPqZqn+qwC17+Cn9HJdMcJxG3c0UmfykQfWDv7U7DPHKLsN1Q+NzPuC143Fwcq7xLH8oO3uaoqqtsAtxQxmIpc75ZI9TG58yededlnkkN3JxrAFH/bE11nr5c9elU4gCp2Wn9vVPkLDpEgH22B9taYbWTMFmuPqoGNp1CecEvl0ksSQxBHTnHnoQfevR0Uu9hDr35pORuF1kyppQRQhFCEUIRQhFCEUIXLfjP2nFu2MDbPjuQbuxypIhT0LGD6D0oQuNW1LMqKJZjCqNz0oOSBmbBTrfA8SxI7lwR1gb7QZg+1QMjRxVohfyS+YYqZDAwVOhB86mDfRVaGy3pe5MJH2oQutfCPtDcAfCtLoi57eskSdVk/h5jpVUsrYm4nLrWk6K+XuLMJ1URuFVnI/xSBPlFZ52m0nohW7krlfE+0Bxd49+wK/9tDGUDrl/Md5qx8jn6r1dHRx07AB9x1PHsHUrb2G46VuDDu3gOiZvwtEhRPIgGB5QKvhkP2lZe1qRgG9YLc/yuhZqaWEgNXLoRNdQiaELNCFFxuL7tc0SZAAmJnkJquWURsLzoF0Ak2UY45n+SFX8zDU+gkR6n6UjLtFoNmC/XwVgjPFeTiGG1wH1UH7RS/9UcNQPP8AKkIbryuPcMCxBXnlQg67H5jzqyHaYe+zhYc+v8IdCQLqBxfi8koh8I5g6t115D7/AHp2jtEsduoz2n8JmkpMYxu0Vfu4sLAAA6gAaAkCW8pNYTQ+S5HaVqYWssFps3bl5iLREgSQ2h3I35TGlMxUbpLg9XfdQdM1tskYfHOrhHBtvIiTAk7GeXrPWoNjlilGE2PAokLHsJIvZWwKcgDzmYZm6yRH6DT2piplc83csuIAaJOmGzO65oy84EQBzJ85op6VkjDfmrr8VIwPDA5zNry1UqdJ1E6jen4qVrW4dR1qJeF6x2At21zQgXTMXYgGdBOhkkwBP67Vd9OBbCFDGBqnXBHGXIIgQVjYg+Y3Pn5jrT8D8QsdQlpWhpyTSr1UihCKEIoQihCKEIoQvnLtXZfGcUxXdqoh4JDaQoVM08zpsPTlUXODRcqbGF5sE3wGCw9m8li3kW6FzNKSzCAC2afCfEP131pclxFynGhrXYRqrAEquytSrjHDLGIm05XvAsiPnUSQGXyzT5V0OIzCi5rX5Fc94tgTh7z2iSYggnmDsY9QR7U2x2IXSEjMDrJx2B4gbWMteIKGJQkjk34fUkLHnFK7Qj3lO4Wz18F2I2cF2M8SXkCen9BJry+5kJthK0Cq3jOymDvXM9ywEzyfAxXnqxA031p10k8LQSVNtRK0Wvl4pbjOGnhl63cDu9jZc8GCZBtseYIOmx1PSaapqjfNscin43ipifG82Nh3jX18lfcJ2lQ2Q1ki4G0Uz8hjVWA101I6xEiJq87Q3MZxi5GixRRvMmA5KNd4i7/M7+0ge2U1kybTmf8Aqt2fLp5lEwcLrFnFkbXHHqxP+Ymox7QmZmHHvz9V19Gw8FNTjt1XQvBQaMQNTOxjkRvpIOu1acW1rvY19gM7nhplb0Pqk30RDSW5nkrDg8UtxcymVM/oYI9iDWxHI2RuJpuEi5pabFK8UQz5yNpUecGCT7zWLtKYF2C2nH5wV8LSc1BxuMyEDU1lAPecICaAXlOIqdRJ+31mKrx2yXVoxHFVynLM7A7wToCSNt6sa1xGLCbaotc2Su/cCqW6D7aAfak7knNawaALBSuC4S33X72C18zG8jYDTYDefMVv00LWRgHis6aRxfccFYrGEVQAoAAEewp4MsLJXHdJuMNaW7atXbiB7hbuEKgyVWWkH5t55DaoOixC50HkuGQfaOKY3MTMNBkxp9xP1rHMbnyFo+WUmaLRhrZUs5Esx2B2HL+daNNEI22JzU7cCt/CMLctm4bl43M7lkUqB3YjVBB8UamdOWnMv3ByCWIIUjHrbcd24VlYGVIBnp4dZrtiNFy44o4QgFzw7ZP9RH/PKinJLipVDrtCdU2lUUIRQhFCEUIRQhFCFxq72f8A2PG4tQHyXCLltyNw+ZnAbY5WJHXbTXWiY6Jul4lTMPbA8ztPON4npVRN9E28hxuFLFcUEs4fduOhN4Ww4YwqNmAEQCTA1Pi5DSKk8W0XGhw+4Zqndv0Pe2jl8OVhm85mPYR9TVkJ1S1SMwUu7K3GXGWWW13zBiRb08RyN+YgafNqR8u43q14BaQVQ3XJfQfDcIO7Um2qMQCV3yk6sAfIzSIjAyCaxnijiWDZ1gBd+c9ORG30NQljxCy616qPa1owWJtXNQEkeoIK/Ro/4YGU2LdVDbafMk1CTvGkcx6ql9ksVNvONHU5WPWPlLDnoYrRmja9paVvOibKM9VarmJvqoYoCCoZSNZB57+dY8lC5pIGfqexZjahrjbitnDMdn0b5j9I8qSe0DRX3KZK0f71wOIKHNBVk7O4zw92ToolZ6bFfY/evVbMqjNHhdqPMfMlgVcO7ffgVrstKr/dX7f8+tYUzsTyTzPqrmCzVEwYNy4X2USAT1On6a05s+E4t4eOiHnJSeF2cPftreQpeVpIuQpnXlCjatfd2yKoD7qH2mUqi5bTPLgHKwUIsgtcYfiAA2gnWqJ4scbgORt22VrHkOB6wq7xl4tPG4AP1mPtXmIxchbZNlZuI27q20WxcS2wZAS6lgUU+JYHOJ+vKvWRW4rEexzs2p6GFTBFlTYpfinB0O88tSsmB6A+1RIOoVjHAHNKMY2RlSWIfMfTLEmdxMzp0PtkVcTy7HHqeHXz/Kuy1Oil8PxIKgcwPqOR86vp5hI2/HiEdqms220gzqP0I9KdjlwFVPZiC93sWMhRVyA6GI56eEDUnkNv9KvNQDk3VUiEg9I5KbwzDlQSfmaPYDZfuferYo8DbKuR+I3U6rVBFCEUIRQhFCEUIRQhI+1XDDetSol0MgdRzHrVcjMQVsL8Ds0s4BhMPiLIVwBcSQY0bfQ+ekDXpFRYA9uanIXMeSDkoHHeHW7EKt0sxjwkAkDqSIjy0qEjWtGqsike86JJlAJgCTvFVF2SbuTqqP2uxVm5cA7wzZVhlCaMzCYDT4YIWdDv1q+JpAvzSMzmuOunzVWb4Vdm3UjGscucd2iMD4gzp+8I00MaRvv0kkcHOwKDGuaMYXV1zLOZW/w6gekCf0rm7cEYwUp49w+3i8i3FYqjpcgMyEFTmUnaRpPtyqBcW6qxrWuGqgdpsEt8d021xWUxuJiCPMEyKyauTBhdxumWktII4KucO+H62xka6xVjEIMpI3YsxmPCDsOlSgq99IGhvyyfk2k8MwsFuu9z6Cyv3DOHi1aSzLOFULL6sY5nzrSLcR0WODYZlQOKdnLDySmu/hAk/wA6XlgY4Zq6OZw0VUxKJYxAW3IQqsg7mS06ctf8vnWLWRta4Bui0qd5ey5TU4trYldDMex16eQo2bNupCer3CrrI8bQm3EM1vNb2AA1A/CSRM8oXmdyD0p+ala2R2M6m48b2WZG+4U+wAohYEbeXT/nlTjHK1wujBKLa92i7awiAAAkxAEcwaZF36Kl5Y05Cyzip0DKQCY1jpP+lQe1zRiUopLmwVd4nwctausqllGgj8IgSsc4OsjXly1zpKC8RfGM73/0r21OGQBx4WTbhuLW5bV5BPPnDD5h7GmGSXAcDkUOaQS1TMKbYEXJ9SWg+saD7U/G9pGaSkY5pWcdiUyhLY0BnQbkTAURqa5LICMDdSiNtjidoEn7NY9b9/OYAAYJ1MhdPYAn/GelcjdTtfumPxOAueV+rsTFVE5gDhoQFp+IT92LQRQpcsWZdD4cukjrP6Vq0FNFJIXvaCQOS89tWpkjiDWEi5SjAcRZNQTlO6j9QOlX1ez2SCzRY8CPQ/lJ0e05YiCSXN4gm/gU/u4K8V/aLLtnUSFkww3ygHTNH3jzrPpWMjG7kGvHiFr1Zkk/uROOXDge7n1qf2c7RC/4XAVo+adDrEa7Nvp5GraiDckZ6qukq/qGnKxGvLs7VYgaoTizQhFCEUIRQhFCFiaEJR2h46mGSYDOYypMEydzoYHnFQe8NF1fTU7p5AwZX4rndzigv3XvP+7EeEW1BzHbNJIj1kE0qZA43OXYtp2znMaI48zxJNgO5RhiD0H8/wCX61WXq9uzDbN2fYrLwfszaxmHDvdurOZWFshYIlSM0E6byI5U1ExpAKxKsyRSGM8OSV/+lGHsPnzXcRbCxkaJDTqxKAZhH4QOu+kV1hnDP7GqVjLb9JM8HxK3bYWNwQYVBOQDeY2H2NZdHvs8QOWdytDd/wBvH+nn+OasB4zlXV7XQMzRtyImCfcelan1JtmEpuL6FarmJVRJbfWdy3U+fIdBApWWb9Tir2ta0KIlssxuP4VA2J5anU8huevLlrjVE28f0e75z9gu24lS8JbDuhYlQSQsGD8pP+8fwia1tnU4jvi1PkqZibXTIh03BKjYqJn+8o1+n+w0TGRoqQ8HVLONs9y2Fs3jaOdCbiqG0VgWQgkRIkTuJqu9nZhXsjLxkUg7UYYm9bbm2n0/2msPaLRYOWlSOtcKfw3hQxBYNOVd/Xl+k/pXdk0m8c57tNO/XyVVfPhAa3XVW3G4Jbg1kETBG4nePoNPIV6CaBkrcLxcLIa7DmFV8Zf/AGRltMQ8iRl0ZR5g8uQ15fSmHZ0zhZpuBxOXceB+ZLsm0YobCRb8PxRG8SM0jmFaRO8+E9NttBUHNlgdhcLFXslhqG4mG/t2rZhsWL9zJngj8wAMaGEGx5a+Q3q90ErwHSZBUtqIg4tYcwrFbsBVCroBV9haygc1zi3/AO1uXcvjCg+EmPCrEaMNiNOu7eUZD9oyPqxTva22LD/2Iz/PXdasjAaffE2sCfAe9li1xa7o2beNOXWOo+9emfsmntYa815GPbFRixGxHJOsFg1xaEglWHyncowA1nSRqNB+hpSKJ9KSDY/haL5GVjARceoPsk/C+H3LTwVynvUAPRgwH/52g8xp64lfSMZVxvp9CQSP255+Iv2emnR1Ez6ZzakZjK/7vnmrH204Yb6IF0YFss7ToSCfQHWvQUs25kBWRW031EWEZHUKtcL4I1th32nMKNQff05D+vNo7TdbDELD9yq2Zsdo6Urr8cP55q14bEtb+WCv5Tt/hjb7VjR1Jbk5egkpwcxkl99Qj3HS2cj+JhAmeY8+vvXaiXGQ7Fw8FCCMMaRh437etTMLxZk5MV10YdN/FygdZ9qrir28TfxXJIAc2qXb7S2jycdZU6b8tzsZjan9+y10vu3KWOM2YnOI/ut/Ko/Vwfvb4hG7fyK9f2rZ/wDkQepj71IVMJ0e3xC5gdyPgtf9u2MwXvUkiRBkc922Gx3qe8ZzCMDuSL/HcOglr1vXaHBJ/ugan2qVxquBpKrXFu2LNK2EI/jaJ9hy959KodP+1Mx0/FyqeIJeTdM5t/P1O5qgm+ZTrDgthSfG3mtsAkBI0H3HlyPvVTtclt0EmKMhx0+Zppa4ZjXQMuGbxbEso0/MVJBAqYhkI0XHbRpWkgv8vnjouidicA2HwoS4RmzOzHlJO0npt7U7G3C2xXma6cTzmQaZeSi9qXuYhBbsSDmAGpGedDtqFAM+gNUyTFzsDFOkwRO3kouOSjXOErhMM1uy2a+QGdo1JVg0/wAIAByj+tSfhjZhUt+amcPk+3kOA+d6o1/GLJZmljz3Y+XX+VJL1ccYaLMGXUrT2L1w4cgSzkKY5F4B9JLewrLmYJaoR31+ePuvP7QLWTPLer0zVkxuKw2FGe/dUsNYMSD5INvKfrW5DSQU2Y15nVZrGTVDsLBf5xKW4TiWYF2R7VuQyF4DAciw/DrMTyifODhhdibxzsrywAYCcVuI0vyvx7suSmWOPC4e7W8hbyQhjpOhJyk7nQVaal1tFW6je3pOBA7FuuXggkmBzJP+p3NKukvmSrWsDUt/YGxThgGCLopiAZPifU6wBtGsn2gKb6gdIEDTl3gfO9RdUYNNVbMDhVtKEQaD6k8yfOtSONsbQxgsAknOLiXHVb2qxRXNu3CG3jO8IOV1Ee2hjz2+o61r7Ps6It4g+q87tYFk7XnQj019ljgSZ3DgEps3IEfl9f8AnqrtOWFoDXi59P4TWyYpnuL2Ho2zPPqTvi2DS5eS+p0EBhGzIQyFh/TYetIvrHMhIZYgkZ/PgWoKFks4c/Ijh6eHn3KTe4tclgLqprqGtszKSPwEQGHSaTkqmAXxhvbr6hONhN7YSezT0VbXBd7cZEktc8EkzC6lnaNOZMenrWI2P6icbgHCDfEdTne99L8vltMvEUR3lr209gOXMqE/Cb1q4ykqLasQGZhtOhiQZjflXvZdoxiLGRd3h89V4SLZMu+wA2Zz1y/PkrTw0KgHdsQeZB+bzPI15h1VK55eSvWx0cUcYY3xW/FMzkGFDbE6ww8168t+vlRLK2QZjNdZE5htwUR8VeIygAKh1LKzKummsgDTWCx5bTRFUTXIwXHMqp8bb2vYosYW5dMZs43MGF56kidZ6H2rrmzzNs02+dn47Vw7tmZzKn2uCXVEi4v92DA/xTP6VNtHZubs+dsvX3XfqnA6LP8AZmI28An8UyB7RJ9K4KM31FlM1QI0UvDcLsFShtiVAUgnXbf366c6Y+niuDhHgErjdzXr+xEOhZyNokbdJAn9a59NHyUt65ezwW2Y1uabeNv51WaGA8PMo3r14fgiQYa4J38U/cVH+nU/I+J/K7v3pHxjsi1y4HtuvKQ+4iNAVG0AaeZ61NtI1gwt0VjKi33BZxnZW7+z5EvFrgM+KAp5wDBI5bn6VX9BGHYwM+5dbUdLMZJNhey2JditwC0q7uSCD6QeXnFWCFxOatdUsAyCk2OxrTLEsPIlZ89QSPrVb6eX9JHn/Kj9Wp2H4E1qSlojzzK0HrqJkeoqkQ1rMgQfD/z7qLpI3/ctt29fG5bf8QVZ5HVQdpnbl56WCSpb/lsB2fyo4WOyatDYy7ARoOpOXIYJ+cktMQJ5jrppVUtRORbCLdV/e6m2NrXX9VvsgqczPqRGkCOoG5+nShkhYLN/lXOjx2xLS2IDHIpA82MCfU855amotG8fbEL/ADghzmxjJQMR2QwzXu8Z2LGCbawFZjEcpEyJE850mnxTsBsTmpN2pO2Isba3A8QrFiLFiyoREUsoA/hERuoMba5eciYBmoTCFjsRaMXYkow+TK+ST4PgFtr7Yu+3hJm2hA1fXNcj8XIgRpryANSjF/7j8k2+seIRTR6c+fUlHbInOLrfIQFEmYI9Os6H115CmWQPOS0dkBreiR0ufsknBbhv4qxatyZcEnbwqczemg+w51yJpc8BP7Qc1lM8u4jz0/ldeThdkEN3a5upEx6TT+FvJeOuVMipLizQhFCEn7QYC3cVGuIrZDzExmEH9cv0qTXub9psq5Y2yNs4A9qg3+H90ua3HdgTlmMoHTkfv60jPT6uB8U9DUWAaQojXrb+FjB6GQevr0pJjjhu3T54d6ZIa7NaW4ULzlE18MtLNpJ/NBgnXTTaam2B81gDYDmLquR4jOWvapWG7Pt8gXKM0y2o2A+UNrt+tX/TPORyHUqHSttzW2xwmLhQPBU/hRQNQG1BB5ab1Buyob3JJ8PYLhqX6KSOzqzMmeskfUDSmWUkLBYDzJ91DfSDivGI4SttS74hkQbklAAPUiu/SRk5XU/qpByUbsxxrDX3v2MOzMqKrZjPiLZgxHl8nIeVNmndC0XCUbUNlcbFNOE34WWnYAwCdRuNKgVJS7/E7KKXa6iqNyWAA9Z2roBK6SAqNj/ilYVW7pGuPJAkZV30JJ5egptlDIfuySklbG3TPsWPh520F57lrElVvO2ZG2DAjS2JOhGsDnPWZKml3YxN0RTVQk6LsiuirSacWaEIoQihCwTQhVztdx+1hRbzySzjwjUkD5jHQSD9BzqEkojGaapKOSqJDOAvf0Hfw/CncL7Q4bELmtXUYaaAiR6jcV1r2u0KqlgkiNntI7VK/b0JyggmNpE/QV24VdlAxigoRG+g9zA/UighdUXjnEsJYe3aulBmbURMaeF2/KoPM+vKoOcxuRV0NNNMHOjBNlOTg1hhIAKnaDII8vKKN0zUAKoyO0JWrFcGQAZWYcgJBj0DAgewFKybPgffK3YfY3HkptmeErPCIIAmSTlKnL4oc5iJ3g6n+EUCmcwBrD87lPeMI6QUa2q7OzCNACx11+ZdBp56zNKujkY8l2fz5zVsRDhbRbbuOUbattqddPU6eVcke62JxVoDG5Bb7fDEvp+8IdGGqg6e56g8htTsEDC0Ove6pdUvDujlZS+zfArOHLd0kQIzEksSfEZY6wNNPPypljGtGSpqKmWd2KQ3PkrCKmqFmhCKEIoQo2Psl0yiNwdfIzQuFc9s9uLN69+xBLqv3hVs2WJQnMJDfwn6VXtKne2lc/hl4Eop5GmXCq9x3tvikL4ZFSyFZlZozO+vzagBZEaQY607syijNMxxzuL9/G/PNJ1tW9spaNRxXR+wPEUv4O0yRKjI4HJ1ABnzIgzzmq5o928hMQSbxgKspqpWpJ2hZrKXMQqs4RczIkZjlG6zoTl5fwipNFyAuHmqGPiddxNt1wiol4QVW7qzrBzFApgusTl1nX0ps0eBwxnLmEvv7tOHUKi8U4xfxRBv3WudAdh6KNK0o4mRjoj3WVLM+T7jly0Tn4WY1kx6AAnOHRomB4cwJ8tB9aXrBeLXMJij6MvUVY/jBhDYvYXiKa5XRLi8mCt3iTyg+NT6jpStJZ4dGeI+fOpPzXbZ/JUDjnD7drE3BbUZS2ZTA+VwHX6Ax7VoU7sUbSddPBZVTcSEcNfFLr10LvPlVypYzFopGCsvdKrbVmY7BRJn229eVQfI2NuJxsOtSbG5zg1ouV9Bdje+GEtrfbPdWQx57+EE8yFjXnWC57HuLo9FvMY9jQ1+qd1FSRQhFCEu49xA4excvBDcyLOUc9Y16ATJPIA1FzsIJVsEe8kay9rnUriXGeK3MTda9cIk6QNlA2VZ5anfrWXJIXuxFe2paVlPHgb48/nzrkOgw2GNvKBexQBcRBSzPhB5hnMnyAFWf42W0J8glB/9dRi1ZHkORdx7hl68VTScjSpiCYI0OnMRS+fBbLsJGFwGfDVdK+FuIxGIN/NfLG3b/drcYsA7TldhuQCBzp2mc517leY23BBCWBjALnO2WnDkNeSrXFVui/cW9Ju5pck7k7Gef22Hos8G/S1WzSvifE0w/b8y7fmaxhOJ3rJy27txJBMKxAHttzoa9zdCuy0sMpu9gJ7Fvu9o8UInEXNSB83Wpb6T9xVf9PpuEYTDs12ga1iQ9+47IyujkkmAwlSo65gB/iNWQzEP6RSm0NnsfBhhaA4EHIczY+t+5Xrg3bPCYhQl7LabaLhXKeQ8Xy6jlp5U0ydj1h1OzKiDO1xzHunuIt2mTKpBH8J26R09qk9jZG4TmEg24N0rwVwpdKMZkkbfiC5gdNNV5eQrPpSYZnQO01Hzrzv1gq99ntDgrBwwfux5lj6yxM/rWollKoQihCKEIoQsNQhfOXbjE93xO/iLBHhuyOmZQAfUEhga144BJTbt+jhb1zWY6bDPcagqx9seFi7GKtzmdEcpuWUwJWBqVJWRv4h0rF2FVbtroZP0nXSxOviQbJvaVNjIezW2nP8A1krB8KuC37Du91si3EEW9ycp+ZvykTt/FTlTVxTuwsztxUKalkhF35X4LpdLJtYIoQvn/wCIfZC7g8XnsW3Nq42e0UUnI0zk8OoIMFf02Na1NO17LO19QkJ4iHXameH7PNixbvXlaw5BF9YgsQdHUfhLKfFI0I21NIS7TbBeOPpcjwHV1phmzDORI7LnzK6FwDAW8O6JbAVBMdcxHM8539Z66ZkUzpZC6Q5rQkhETMLBkovxT4HexeECWcso/eNmMeEK0xAOtadPK2J2J3JIyxmRtgqXjOxuIvspzW1y27SEkk6ogVthtIrke14WAix1uozbKle4G4GSY8D+F4uZziLoKZWQd2PECcpzBmBAI1GoPOrTtHetBY2yrjody4hxun/B+C2sGWs20Cxz3LeZJ1MiD/SsSrllfJ/cN+XJbNLHGGdAWT7hV3K5Xk/3A/1H+UVKkf8ApUKpmeJOxTyUWaEIoQkvajincWjB/eOCF8urR5feKhI/CFbDHjdbguXfsVpLi3XUsokm2IGYgEqJOwJ3pFobiuVuNq5t0Ywdcrm9wOrnl4eCT4mzjMZeuhbLm6VNxxlI0A0AB5RCjrpFQwvkcb6rUbPS0lO0hwLdBY8eJNvErQvYu+hjEfu2gHKdTB2203nnyNddE4aqkbXj1YMXl88lcPh5w+3hrl1g7G6UCKDAUydSV5kRO/XrVsWGMFwWXtKrlqcLHAAdV0745wmzeADjxAQHGjAevP0MilMR7V2CV8ObDYeXzzSrDfDNn/eC/EiFDW+XUw25326U22mJbc5K3+uuBzYD2Ej8qE/YYad5ebf8CgajzafpFKuGEkK8bWe4AtaO83/Cj8Q7JuqlrJNwLBKkjMd9RoAdZEb6UZWVkO0iXWmy6x7jXwVPW++fI6kCSCCsFfX3ga1warYuzCHNPYb/ADgt1zCjTIMryoBGmpIA29a6L8FF2GxLwCOsXV+7N44NdxFsQUsm0FDGSRbCqSTzlgSZ61XO7DVMdysPP8Ery1RBhga/94LvHTysupptW4sZeqEIoQihCKELxcYASSABzJ/WhCqPE8HZxVzO1pCBIBKiTt4jz5Dfb3pCWpfezCQnIoGgXeFFsYbQMohba7DUZbreGOkZIPqKQp2l28f1j1dfyIVmPC9oTPC3hbyXJgLv6Ea/Tf2pumfhfZdqG3b2KzKa01nL1QhLuLYrIMoMM+k9BzPkeQ8zVcrsLSQpxtxOAVcu4Ys4VFlunl5nkB1rMYxzzYLQe8MF1JttmEHQjQ7ggg/oaibtPWu5Pblot2O4gz2ggBJ2do00225Hfpoa0JHudHdo1SUbWCSzio6XUAgMCdgARJPICDudKQDHE2snTI217qx4HD5ECnfc+pMmtVjQ0ALNc7EblQOP4WV7xfmTfzXc/TU/Wq54sbctVZDLgdnoouFwlx+QQgzJ1MjUQAeum9URUz2nE42VktQ1wwhPcNezLOxGhHQjcU8lVuoQvF5woJJgDUmhC5t2nxLtfY3AViAqn8vL6yT70pMSXZrQpwMGS39kuB9+/fXAe6U6D8xH3AO/U6cjXYo7nEVyomwjA3VdDKimln2CqvbtbItq7uiXF+UEgFhPiAG56/1qmYAjMpqla8u6DSewKscGwt3v1dLZZPxGIUqd4badJEHeOVVRsdfTJXzSMwWLs1csLw4PczSSggkH0lROnLUgidutTbTRh1wlTUPLbKwEUwqUg4lhsrz+FjI158wRznU/XoKRqYyDiCbgkH2kpTjEy6iY6bzrsOpnbr70oASbBNuIAxHgmtns9Zu2SLyKxuASRuACGUBhqIgHQ7zWlHCGtsUj9S9smNhtbRVduxuGjQXFZTOjk6qZHzTzFZ7ui63JazdoTvZm7Uch7BeeHcCtWGvXUdy90tmDZSBpnGWFESxYew96asAsbLxvn4X9lRLUySYYnaNGXkF0bDNKqeoB+orcBuLrIW2uoRQhFCFgmhCS8b4jbRlt3DlUgsxPywDoG6Dc+1SbG5wuBdVvka02PFUa1xV7+JuJZZRgkHicA9PFDtBmZ20Ag8xSW0GQU0X/ACHQe5GvZzPerqaaaZ9h9nPn1BX7hGBi0c6/9TVl6AiAsbjTl5muUcG5jwkZnM/juFlOV4e64SJuJWMKz9+zkWzoYkeRgCZ230kSIpuKh0c0XVElcCS15tZLPh32qe4rDFXbcMyhIAXIWYqEMn8RjIuphT5U5UwhhAaClqaYvBLiF0QUom1V+LcQKLcY5WYkoQrCU0IXMDPqOsnTnUmNJV0EBmkDb27VE7FEobjGcrZEzHYNLeESZI8Sa6CTtXXgA5CyYrxZ9g0Ds5cLpn2jRbQbEETltuzKWjNkXMBppmIkfSqTE1zrkJLeFrbcEn4b25wBALXwh3IKsNemixA29hVuEpdtRGRe6U4P4pW3xH720UsgnIwMnpmcR06bTz5dwGypFa3FYiwXS8PiFuKroQysAQRsQdQagnbr1d2oQuScL+KLWwBdwzSNJDQY5SrDQgedTwpJtVY2LSlTdv8AGnFNiLclDoLRSVyjYHLrm/in+VdwhUmplx3Ay5WXW+A8ZGIwq4l0NkEMWV9MuQkMZP4dCQelVlaDHYmgpbiuI9+wKANaHh1GszqxlhGkR4SdTqNqFdYg5rRxTELdC2ntqzABZJnU6eGNZMj686iQDqutxNNwbK14XDrbVUQQqgAD0qSrJvmtrbUIVI7bdnVv3Ful/HoFSQCVB1Ec1EsxO4k76CqpImvzKfpK+Sna5rOPkp1rFlEJytGgVSTpqV0kTBGX2FWpItxJh2ZxGe2+ogXGHh2EhWI9ix/4KFxwsbJjxDHW7KG5ddUQbsxgeXv5V0NLjYC6i5waLk2Vc4X2nwmONxQ5At7K3hn/AOwTz005jfnVktO9gGMaquKdkhOA6KE3aDD2zlJtlgSMxuydCRIAmAdd4pYCOI8lpR0s1QzELkdQKcdneM2773EtMGRArKw28UllB2MGPqRyqTXB2iXkgfEBjFieByPh4r1xtUtnvXupatkgMz6KCYAMlhE7c+R61W+mEpy1QyfdhRMTw0gC4r5yIZcoGVgZkHUzptr086XmoxunNGuvhn56KX1DnOBOim8H4pbVAjuojQNPhI5DNsGG0E8qjSVbCwMebEZZ5X+ckSxEG4GSdJcBEggjqK0FQvdCEUIVVx/GbltwFKePOcrgz4WAULBB2mRry2gzlT17onHo3Hh5q6OLEoF1rmMuwyk5JkJAADEaMxJ/L66mNJrkNdWSg7kYQeP8nLyKjJBCfvzspV3sf3loWWKrb2yISBBIMGNW26im6Om3Mm+ecT+fI+56z3AKM7t43dtyb8+ZKzcNwYs2ktAkhFCgkknTzOtOE3N1ACwslfFuzVu+WLZfFowKkgwANIYQdBzNTZK5mQVb4GPNylA+G+E5omvQNPtNwifUGrPqpeaq+kj5K5qIpdNJbj+A2LzZntgt12P6VIOIVrJ5GCzXEDlwWrC9msNbYMtsSpkSSQD1AJiaC4nVDp5HCzjdTOKcMt4i2bV1QyHkaiqrlVtvhxgiZyt/4R/kqWI81TuI/wBoW238PMCP+1PqF/0WuYij6ePkrLhcOttFRBCqIA6CuK0BbWFC6o4wNv8AIv0rt1HCOSycFb/Iv0ri7hCzdwisjWyBlYEEDQQRBoXVXx2NRT4L11RzAIn0kAee4oVm9K34PsnaR1cvdcqwYZ2BEgyDoo51xcMhOSsArqgg0ISHjvZ833W4lwoyiNuhJkdDqfWhSa6yi2+x4b/rXnfyGg85nN9RBoUt5yCe8P4dbsLktrlBMnUkkwBJJ8gKFAknMqD2i7O2saqpeEhDI1YaxE+Eg7edTjkcw3aVU+NrxZwuq1d+F2GPOPZz97lXfWT/ALvIfhVfRw/t8z+VAv8Aw4AMIz5f4SkeZ8QkSddZpGWESvL3E3K9BSbUNPC2JoFhloT7jzurf2Z4GMMhAAE7CZ8ySeZJ+w9BNrQ0WCQqqgzvxH589FXe1vYW/jL5u/tBy/hQjRBAHh1j9Kdgqt0LBoWbPS703Lj2cFFTsLjVtraXGuEUQqgxA6CDXTUxk33YXBTPDcOM+CsvB+zItYe3ae45dQQXUxm8RIkEEaCBPlWZU00M7i4ttfll/tOQudG0NB0S/EYs4a7FtgwkZmiFOsZDHhzdSOZ110rIc5tJKGxOuOIy8+vjlbsKZ/yN6Q71cbF4MoYTBAOvnW603F0qtldQoVzhNliWKCTv58/vVL6eJ5xOaCexSD3DQqUloLoAAOg0q6yjdegKELNCEUIRQhFCEUIRQhFCEUIRQhFCEUIRQhFCEUIRQhFCEUIRQhFCEUIRQhFCEUIWIoQiKEIihCzQhQeLBu7YIYJj2BIDHcfhnnVUwcWHDqut1VZ4Vg0OItzcDgBmAyESVjLMzoNTGkZRvvWTR0YE2N18uzVMPm6GFXMLW2llmhC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078" name="Picture 6" descr="http://www.ppborzecingorny.szkolnastrona.pl/container/images2vxkij4j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5373216"/>
            <a:ext cx="5112568" cy="1275210"/>
          </a:xfrm>
          <a:prstGeom prst="rect">
            <a:avLst/>
          </a:prstGeom>
          <a:noFill/>
        </p:spPr>
      </p:pic>
      <p:pic>
        <p:nvPicPr>
          <p:cNvPr id="3080" name="Picture 8" descr="http://www.msm.nowotarski.pl/wp-content/pliki/2010/09/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60648"/>
            <a:ext cx="1368152" cy="1085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F:\EKO 4\SAM_38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6995120" cy="5544616"/>
          </a:xfrm>
          <a:prstGeom prst="rect">
            <a:avLst/>
          </a:prstGeom>
          <a:noFill/>
        </p:spPr>
      </p:pic>
      <p:pic>
        <p:nvPicPr>
          <p:cNvPr id="4098" name="Picture 2" descr="http://orig15.deviantart.net/4ea4/f/2013/159/d/f/_coso_png_by_paolacasandra-d68b0c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0"/>
            <a:ext cx="6984776" cy="2420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pl-PL" dirty="0" smtClean="0"/>
              <a:t>Konkurs „Stworek </a:t>
            </a:r>
            <a:r>
              <a:rPr lang="pl-PL" dirty="0" err="1" smtClean="0"/>
              <a:t>Śmieciorek</a:t>
            </a:r>
            <a:r>
              <a:rPr lang="pl-PL" dirty="0" smtClean="0"/>
              <a:t>”</a:t>
            </a:r>
            <a:endParaRPr lang="pl-PL" dirty="0"/>
          </a:p>
        </p:txBody>
      </p:sp>
      <p:pic>
        <p:nvPicPr>
          <p:cNvPr id="63490" name="Picture 2" descr="F:\konkurs\DSCN279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528566"/>
          </a:xfrm>
          <a:prstGeom prst="rect">
            <a:avLst/>
          </a:prstGeom>
          <a:noFill/>
        </p:spPr>
      </p:pic>
      <p:pic>
        <p:nvPicPr>
          <p:cNvPr id="63491" name="Picture 3" descr="F:\konkurs\DSCN279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528566"/>
          </a:xfrm>
          <a:prstGeom prst="rect">
            <a:avLst/>
          </a:prstGeom>
          <a:noFill/>
        </p:spPr>
      </p:pic>
      <p:pic>
        <p:nvPicPr>
          <p:cNvPr id="1030" name="Picture 6" descr="http://123bloger.com/linie/obr/linie_123bloger_com_409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6093296"/>
            <a:ext cx="8512946" cy="288032"/>
          </a:xfrm>
          <a:prstGeom prst="rect">
            <a:avLst/>
          </a:prstGeom>
          <a:noFill/>
        </p:spPr>
      </p:pic>
      <p:pic>
        <p:nvPicPr>
          <p:cNvPr id="3074" name="Picture 2" descr="http://sl.glitter-graphics.net/pub/143/143291sq3dkd4x0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1412776"/>
            <a:ext cx="6840760" cy="523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47248" cy="114300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pl-PL" dirty="0" smtClean="0"/>
              <a:t>Warsztaty </a:t>
            </a:r>
            <a:br>
              <a:rPr lang="pl-PL" dirty="0" smtClean="0"/>
            </a:br>
            <a:r>
              <a:rPr lang="pl-PL" dirty="0" smtClean="0"/>
              <a:t>„Cuda i cudeńka z papierowej wikliny”</a:t>
            </a:r>
            <a:endParaRPr lang="pl-PL" dirty="0"/>
          </a:p>
        </p:txBody>
      </p:sp>
      <p:pic>
        <p:nvPicPr>
          <p:cNvPr id="1026" name="Picture 2" descr="C:\Users\Kinga\Desktop\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634" y="1600200"/>
            <a:ext cx="3407732" cy="4525963"/>
          </a:xfrm>
          <a:prstGeom prst="rect">
            <a:avLst/>
          </a:prstGeom>
          <a:noFill/>
        </p:spPr>
      </p:pic>
      <p:pic>
        <p:nvPicPr>
          <p:cNvPr id="1027" name="Picture 3" descr="C:\Users\Kinga\Desktop\e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00808"/>
            <a:ext cx="4038600" cy="3028950"/>
          </a:xfrm>
          <a:prstGeom prst="rect">
            <a:avLst/>
          </a:prstGeom>
          <a:noFill/>
        </p:spPr>
      </p:pic>
      <p:pic>
        <p:nvPicPr>
          <p:cNvPr id="1029" name="Picture 5" descr="http://szuwarkowezacisze.blox.pl/resource/denko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013176"/>
            <a:ext cx="4032448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inga\Desktop\e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4038600" cy="3384376"/>
          </a:xfrm>
          <a:prstGeom prst="rect">
            <a:avLst/>
          </a:prstGeom>
          <a:noFill/>
        </p:spPr>
      </p:pic>
      <p:pic>
        <p:nvPicPr>
          <p:cNvPr id="2051" name="Picture 3" descr="C:\Users\Kinga\Desktop\e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068960"/>
            <a:ext cx="3956248" cy="3456384"/>
          </a:xfrm>
          <a:prstGeom prst="rect">
            <a:avLst/>
          </a:prstGeom>
          <a:noFill/>
        </p:spPr>
      </p:pic>
      <p:sp>
        <p:nvSpPr>
          <p:cNvPr id="2053" name="AutoShape 5" descr="Znalezione obrazy dla zapytania papierowa wiklina dla początkujący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055" name="AutoShape 7" descr="Znalezione obrazy dla zapytania papierowa wiklina dla początkujący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61" name="Picture 13" descr="http://designattack.pl/wp-content/uploads/2011/06/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32656"/>
            <a:ext cx="3831537" cy="2448272"/>
          </a:xfrm>
          <a:prstGeom prst="rect">
            <a:avLst/>
          </a:prstGeom>
          <a:noFill/>
        </p:spPr>
      </p:pic>
      <p:pic>
        <p:nvPicPr>
          <p:cNvPr id="2063" name="Picture 15" descr="http://wylegarnia.com/25/f90386ef86b6841dc3ca15fda1a3f5e6/z-makulatury-zestaw-inne-papier-recyklin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4221088"/>
            <a:ext cx="3096344" cy="23787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199</Words>
  <Application>Microsoft Office PowerPoint</Application>
  <PresentationFormat>Pokaz na ekranie (4:3)</PresentationFormat>
  <Paragraphs>32</Paragraphs>
  <Slides>52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52</vt:i4>
      </vt:variant>
    </vt:vector>
  </HeadingPairs>
  <TitlesOfParts>
    <vt:vector size="53" baseType="lpstr">
      <vt:lpstr>Motyw pakietu Office</vt:lpstr>
      <vt:lpstr>Działania ekologiczne  w Przedszkolu Miejskim  Nr 4</vt:lpstr>
      <vt:lpstr>Slajd 2</vt:lpstr>
      <vt:lpstr>Zajęcia i działania o tematyce ekologicznej</vt:lpstr>
      <vt:lpstr>Slajd 4</vt:lpstr>
      <vt:lpstr>Slajd 5</vt:lpstr>
      <vt:lpstr>Soki jabłkowe</vt:lpstr>
      <vt:lpstr>Slajd 7</vt:lpstr>
      <vt:lpstr>Prace w ogrodzie</vt:lpstr>
      <vt:lpstr>Slajd 9</vt:lpstr>
      <vt:lpstr>Siejemy owies</vt:lpstr>
      <vt:lpstr>Slajd 11</vt:lpstr>
      <vt:lpstr>Slajd 12</vt:lpstr>
      <vt:lpstr>Gazetowa           Marzanna</vt:lpstr>
      <vt:lpstr>Slajd 14</vt:lpstr>
      <vt:lpstr>Pożegnanie zimy</vt:lpstr>
      <vt:lpstr>   Powitanie                wiosny</vt:lpstr>
      <vt:lpstr>Zajęcia w terenie</vt:lpstr>
      <vt:lpstr>Slajd 18</vt:lpstr>
      <vt:lpstr>Obserwujemy przyrodę</vt:lpstr>
      <vt:lpstr>  Prace z surowców wtórnych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Zbieramy zużyte  baterie</vt:lpstr>
      <vt:lpstr>Zbieramy nakrętki</vt:lpstr>
      <vt:lpstr>Warsztaty „Ekologia dla juniora”</vt:lpstr>
      <vt:lpstr>Slajd 36</vt:lpstr>
      <vt:lpstr>Udział w zawodach i konkursach</vt:lpstr>
      <vt:lpstr>Slajd 38</vt:lpstr>
      <vt:lpstr>Konkurs „Przyjaciele zwierząt”</vt:lpstr>
      <vt:lpstr>Slajd 40</vt:lpstr>
      <vt:lpstr>Konkurs „Piosenki ekologicznej”</vt:lpstr>
      <vt:lpstr>Konkurs plastyczny  „Co w trawie piszczy i po niebie lata”</vt:lpstr>
      <vt:lpstr>„Turniej wiedzy ekologicznej”</vt:lpstr>
      <vt:lpstr>Konkurs recytatorski „Eko wierszyki”</vt:lpstr>
      <vt:lpstr>Slajd 45</vt:lpstr>
      <vt:lpstr>„EKO-MODA 2016”</vt:lpstr>
      <vt:lpstr>Slajd 47</vt:lpstr>
      <vt:lpstr>Ekologiczna spartakiada</vt:lpstr>
      <vt:lpstr>Slajd 49</vt:lpstr>
      <vt:lpstr>Konkurs „Stworek Śmieciorek”</vt:lpstr>
      <vt:lpstr>Warsztaty  „Cuda i cudeńka z papierowej wikliny”</vt:lpstr>
      <vt:lpstr>Slajd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Dział ania ekologiczne w Predszkolu Miejskim Nr 4</dc:title>
  <dc:creator>Kinga Soroczyńska</dc:creator>
  <cp:lastModifiedBy>Kinga Soroczyńska</cp:lastModifiedBy>
  <cp:revision>108</cp:revision>
  <dcterms:created xsi:type="dcterms:W3CDTF">2016-05-12T09:10:45Z</dcterms:created>
  <dcterms:modified xsi:type="dcterms:W3CDTF">2016-05-17T19:31:50Z</dcterms:modified>
</cp:coreProperties>
</file>